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9" r:id="rId15"/>
    <p:sldId id="270" r:id="rId1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BB29-0036-4DC9-BD2B-01ED57E709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520A-8BDD-44E3-9B76-93178E088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87B6C-CF42-4DB6-936F-6307D65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80569" y="262943"/>
            <a:ext cx="15189200" cy="1194652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Boxing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 descr="A couple of kids holding boxing gloves&#10;&#10;Description automatically generated with low confidence">
            <a:extLst>
              <a:ext uri="{FF2B5EF4-FFF2-40B4-BE49-F238E27FC236}">
                <a16:creationId xmlns:a16="http://schemas.microsoft.com/office/drawing/2014/main" id="{02B17F09-199D-4AFF-B22E-80B4CAE1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7" y="2330279"/>
            <a:ext cx="5886565" cy="52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688A0B92-8488-4820-BD27-3EA0CBA8A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9" y="2338539"/>
            <a:ext cx="6000881" cy="52289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548CA1-F64B-41F0-BF4E-A743D84B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Acting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8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71629AC-FF08-4AF7-B861-069547E70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" y="3390900"/>
            <a:ext cx="6612065" cy="3124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87B6-A92F-4D24-AAC9-C9A5D0EA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Singing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143AFC8-9B09-4939-AA8D-1AE7C9FF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Sign Language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1A51CF-5FD8-4B78-818B-D557A86513DE}"/>
              </a:ext>
            </a:extLst>
          </p:cNvPr>
          <p:cNvGrpSpPr/>
          <p:nvPr/>
        </p:nvGrpSpPr>
        <p:grpSpPr>
          <a:xfrm>
            <a:off x="410337" y="2372042"/>
            <a:ext cx="6037326" cy="5161915"/>
            <a:chOff x="410337" y="2372042"/>
            <a:chExt cx="6037326" cy="5161915"/>
          </a:xfrm>
        </p:grpSpPr>
        <p:pic>
          <p:nvPicPr>
            <p:cNvPr id="4" name="Picture 3" descr="A picture containing toy, doll, clipart, vector graphics&#10;&#10;Description automatically generated">
              <a:extLst>
                <a:ext uri="{FF2B5EF4-FFF2-40B4-BE49-F238E27FC236}">
                  <a16:creationId xmlns:a16="http://schemas.microsoft.com/office/drawing/2014/main" id="{A613C02C-97E6-465F-BCF9-12349352F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37" y="2372042"/>
              <a:ext cx="6037326" cy="51619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10F64A-FE24-4CA7-A8D3-DD366C48A7BD}"/>
                </a:ext>
              </a:extLst>
            </p:cNvPr>
            <p:cNvSpPr/>
            <p:nvPr/>
          </p:nvSpPr>
          <p:spPr>
            <a:xfrm>
              <a:off x="2260600" y="7353300"/>
              <a:ext cx="2400300" cy="180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77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bedroom&#10;&#10;Description automatically generated">
            <a:extLst>
              <a:ext uri="{FF2B5EF4-FFF2-40B4-BE49-F238E27FC236}">
                <a16:creationId xmlns:a16="http://schemas.microsoft.com/office/drawing/2014/main" id="{CE74CD79-C67C-4A35-99BB-49AB1C53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033541"/>
            <a:ext cx="6403974" cy="583891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6BB43C4-0905-4754-A2BE-1377E14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Gardening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E749CD52-8D3B-476E-AECC-0780B1E7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Play an instrument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05DA1D-D587-423E-BC7F-34180A1B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8" y="3169602"/>
            <a:ext cx="6485083" cy="35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9D8BE9-2FC1-4249-9BFF-2FFE7F3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Paddle Boarding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410269-F8C3-448C-A448-D14F3C31BA77}"/>
              </a:ext>
            </a:extLst>
          </p:cNvPr>
          <p:cNvGrpSpPr/>
          <p:nvPr/>
        </p:nvGrpSpPr>
        <p:grpSpPr>
          <a:xfrm>
            <a:off x="425230" y="2267352"/>
            <a:ext cx="6007540" cy="5371295"/>
            <a:chOff x="3308530" y="1585733"/>
            <a:chExt cx="5997516" cy="5087072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43E14A40-BAD4-48B7-804A-5520DDCEF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530" y="1585733"/>
              <a:ext cx="5574939" cy="4852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A9951A-BFFE-4855-AE89-E4AFF176A6BD}"/>
                </a:ext>
              </a:extLst>
            </p:cNvPr>
            <p:cNvSpPr/>
            <p:nvPr/>
          </p:nvSpPr>
          <p:spPr>
            <a:xfrm>
              <a:off x="3308530" y="5984111"/>
              <a:ext cx="5997516" cy="68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1"/>
            </a:p>
          </p:txBody>
        </p:sp>
      </p:grpSp>
    </p:spTree>
    <p:extLst>
      <p:ext uri="{BB962C8B-B14F-4D97-AF65-F5344CB8AC3E}">
        <p14:creationId xmlns:p14="http://schemas.microsoft.com/office/powerpoint/2010/main" val="166067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BBD34F-C1CC-4F50-BC5A-414D53A2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8" y="1890485"/>
            <a:ext cx="6239703" cy="6125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8E054A-3516-4E2B-8E7D-D5DE7CDF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Table Tennis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9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7EFD-A978-4B47-9E36-D8C133F7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Martial Arts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17CEDE-4BF3-46A9-81FE-C4B598AE6F28}"/>
              </a:ext>
            </a:extLst>
          </p:cNvPr>
          <p:cNvGrpSpPr/>
          <p:nvPr/>
        </p:nvGrpSpPr>
        <p:grpSpPr>
          <a:xfrm>
            <a:off x="258097" y="1676400"/>
            <a:ext cx="6341806" cy="6772011"/>
            <a:chOff x="258097" y="1676400"/>
            <a:chExt cx="6341806" cy="6772011"/>
          </a:xfrm>
        </p:grpSpPr>
        <p:pic>
          <p:nvPicPr>
            <p:cNvPr id="5" name="Picture 4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9489E4E3-FF69-4718-8961-31F3CBA9B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97" y="1676400"/>
              <a:ext cx="6341806" cy="65532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3E0700-D746-4FCD-888E-516E0EC555F7}"/>
                </a:ext>
              </a:extLst>
            </p:cNvPr>
            <p:cNvSpPr/>
            <p:nvPr/>
          </p:nvSpPr>
          <p:spPr>
            <a:xfrm>
              <a:off x="2222500" y="7874000"/>
              <a:ext cx="2540000" cy="574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577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E2C9CF34-A7AB-43EB-A0C6-4DFA0B1B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6" y="2126886"/>
            <a:ext cx="5652227" cy="56522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6E473A-C674-4E80-9B70-C72835A6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Cooking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4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C7D4CB-36F6-44F7-B9F3-2CFC5833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" y="3130426"/>
            <a:ext cx="6544963" cy="36451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530043-C24A-4BA2-86B6-0DF62F47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DIY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5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01C5634-3FB1-4311-83D6-2FE500B92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6096000" cy="6096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E2965C-8B86-47E2-9CF6-8E805D61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2409" y="267505"/>
            <a:ext cx="15131039" cy="1190084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Dancing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8f0eab-74d5-4d8d-87b8-270f2228a97d" xsi:nil="true"/>
    <lcf76f155ced4ddcb4097134ff3c332f xmlns="b442af94-27ec-4c12-9041-09447141ac5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D68EB4F4C724DBDD98B989C62A3FE" ma:contentTypeVersion="14" ma:contentTypeDescription="Create a new document." ma:contentTypeScope="" ma:versionID="f9380af5a49bf71607e515b7b5f0327e">
  <xsd:schema xmlns:xsd="http://www.w3.org/2001/XMLSchema" xmlns:xs="http://www.w3.org/2001/XMLSchema" xmlns:p="http://schemas.microsoft.com/office/2006/metadata/properties" xmlns:ns2="b442af94-27ec-4c12-9041-09447141ac56" xmlns:ns3="9b8f0eab-74d5-4d8d-87b8-270f2228a97d" targetNamespace="http://schemas.microsoft.com/office/2006/metadata/properties" ma:root="true" ma:fieldsID="a96778589ab4c4606631664b36ba4c9a" ns2:_="" ns3:_="">
    <xsd:import namespace="b442af94-27ec-4c12-9041-09447141ac56"/>
    <xsd:import namespace="9b8f0eab-74d5-4d8d-87b8-270f2228a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2af94-27ec-4c12-9041-09447141a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e8194ac-132f-443e-9640-f1f2e8c85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f0eab-74d5-4d8d-87b8-270f2228a9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8b3e3e-7341-4ab7-9c45-2b52028c349c}" ma:internalName="TaxCatchAll" ma:showField="CatchAllData" ma:web="9b8f0eab-74d5-4d8d-87b8-270f2228a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59A51-3483-4E23-A9BF-6062AED337C4}">
  <ds:schemaRefs>
    <ds:schemaRef ds:uri="http://schemas.microsoft.com/office/2006/metadata/properties"/>
    <ds:schemaRef ds:uri="http://schemas.microsoft.com/office/infopath/2007/PartnerControls"/>
    <ds:schemaRef ds:uri="9b8f0eab-74d5-4d8d-87b8-270f2228a97d"/>
    <ds:schemaRef ds:uri="b442af94-27ec-4c12-9041-09447141ac56"/>
  </ds:schemaRefs>
</ds:datastoreItem>
</file>

<file path=customXml/itemProps2.xml><?xml version="1.0" encoding="utf-8"?>
<ds:datastoreItem xmlns:ds="http://schemas.openxmlformats.org/officeDocument/2006/customXml" ds:itemID="{B7E21D1B-07DA-40CC-A5CB-29E8E82750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A627C2-D67F-4AD2-A93A-840790678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2af94-27ec-4c12-9041-09447141ac56"/>
    <ds:schemaRef ds:uri="9b8f0eab-74d5-4d8d-87b8-270f2228a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18</Words>
  <Application>Microsoft Office PowerPoint</Application>
  <PresentationFormat>A4 Paper (210x297 mm)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Boxing</vt:lpstr>
      <vt:lpstr>Gardening</vt:lpstr>
      <vt:lpstr>Play an instrument</vt:lpstr>
      <vt:lpstr>Paddle Boarding</vt:lpstr>
      <vt:lpstr>Table Tennis</vt:lpstr>
      <vt:lpstr>Martial Arts</vt:lpstr>
      <vt:lpstr>Cooking</vt:lpstr>
      <vt:lpstr>DIY</vt:lpstr>
      <vt:lpstr>Dancing</vt:lpstr>
      <vt:lpstr>Acting</vt:lpstr>
      <vt:lpstr>Singing</vt:lpstr>
      <vt:lpstr>Sign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a new sport</dc:title>
  <dc:creator>Aroop</dc:creator>
  <cp:lastModifiedBy>Aroop</cp:lastModifiedBy>
  <cp:revision>5</cp:revision>
  <dcterms:created xsi:type="dcterms:W3CDTF">2022-01-31T18:12:31Z</dcterms:created>
  <dcterms:modified xsi:type="dcterms:W3CDTF">2024-01-10T15:40:42Z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0x010100761D68EB4F4C724DBDD98B989C62A3FE</vt:lpwstr>
  </property>
  <property fmtid="{D5CDD505-2E9C-101B-9397-08002B2CF9AE}" pid="3" name="MediaServiceImageTags">
    <vt:lpwstr/>
  </property>
</Properties>
</file>