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319" r:id="rId5"/>
    <p:sldId id="257" r:id="rId6"/>
    <p:sldId id="337" r:id="rId7"/>
    <p:sldId id="306" r:id="rId8"/>
    <p:sldId id="340" r:id="rId9"/>
    <p:sldId id="338" r:id="rId10"/>
    <p:sldId id="326" r:id="rId11"/>
    <p:sldId id="339" r:id="rId12"/>
    <p:sldId id="33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0" userDrawn="1">
          <p15:clr>
            <a:srgbClr val="A4A3A4"/>
          </p15:clr>
        </p15:guide>
        <p15:guide id="2" pos="3840" userDrawn="1">
          <p15:clr>
            <a:srgbClr val="A4A3A4"/>
          </p15:clr>
        </p15:guide>
        <p15:guide id="3" pos="3908" userDrawn="1">
          <p15:clr>
            <a:srgbClr val="A4A3A4"/>
          </p15:clr>
        </p15:guide>
        <p15:guide id="4" orient="horz" pos="1003" userDrawn="1">
          <p15:clr>
            <a:srgbClr val="A4A3A4"/>
          </p15:clr>
        </p15:guide>
        <p15:guide id="5" pos="4520" userDrawn="1">
          <p15:clr>
            <a:srgbClr val="A4A3A4"/>
          </p15:clr>
        </p15:guide>
        <p15:guide id="6" pos="211" userDrawn="1">
          <p15:clr>
            <a:srgbClr val="A4A3A4"/>
          </p15:clr>
        </p15:guide>
        <p15:guide id="7" pos="41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oni Bennett" initials="TB [2]" lastIdx="4" clrIdx="6">
    <p:extLst>
      <p:ext uri="{19B8F6BF-5375-455C-9EA6-DF929625EA0E}">
        <p15:presenceInfo xmlns:p15="http://schemas.microsoft.com/office/powerpoint/2012/main" userId="S::Toni.Bennett@phe.gov.uk::0f5fb2dd-d11c-4804-b894-08027eb15312" providerId="AD"/>
      </p:ext>
    </p:extLst>
  </p:cmAuthor>
  <p:cmAuthor id="1" name="Mila Gorini" initials="MG" lastIdx="24" clrIdx="0">
    <p:extLst>
      <p:ext uri="{19B8F6BF-5375-455C-9EA6-DF929625EA0E}">
        <p15:presenceInfo xmlns:p15="http://schemas.microsoft.com/office/powerpoint/2012/main" userId="S::mila.gorini@edcoms.co.uk::ea5581c7-911a-4bef-9909-da14cd8dc7a9" providerId="AD"/>
      </p:ext>
    </p:extLst>
  </p:cmAuthor>
  <p:cmAuthor id="8" name="Sarah Nietopski" initials="SN" lastIdx="4" clrIdx="7">
    <p:extLst>
      <p:ext uri="{19B8F6BF-5375-455C-9EA6-DF929625EA0E}">
        <p15:presenceInfo xmlns:p15="http://schemas.microsoft.com/office/powerpoint/2012/main" userId="S-1-5-21-1598838018-3775903872-2167328690-21614" providerId="AD"/>
      </p:ext>
    </p:extLst>
  </p:cmAuthor>
  <p:cmAuthor id="2" name="Florence Ackland" initials="FA" lastIdx="85" clrIdx="1">
    <p:extLst>
      <p:ext uri="{19B8F6BF-5375-455C-9EA6-DF929625EA0E}">
        <p15:presenceInfo xmlns:p15="http://schemas.microsoft.com/office/powerpoint/2012/main" userId="S-1-5-21-1598838018-3775903872-2167328690-22119" providerId="AD"/>
      </p:ext>
    </p:extLst>
  </p:cmAuthor>
  <p:cmAuthor id="3" name="William Juba" initials="WJ" lastIdx="25" clrIdx="2">
    <p:extLst>
      <p:ext uri="{19B8F6BF-5375-455C-9EA6-DF929625EA0E}">
        <p15:presenceInfo xmlns:p15="http://schemas.microsoft.com/office/powerpoint/2012/main" userId="S-1-5-21-3685816821-1215056363-1987234180-104196" providerId="AD"/>
      </p:ext>
    </p:extLst>
  </p:cmAuthor>
  <p:cmAuthor id="4" name="Eimhin Walker" initials="EW" lastIdx="10" clrIdx="3">
    <p:extLst>
      <p:ext uri="{19B8F6BF-5375-455C-9EA6-DF929625EA0E}">
        <p15:presenceInfo xmlns:p15="http://schemas.microsoft.com/office/powerpoint/2012/main" userId="Eimhin Walker" providerId="None"/>
      </p:ext>
    </p:extLst>
  </p:cmAuthor>
  <p:cmAuthor id="5" name="Daniel Marks" initials="DM" lastIdx="15" clrIdx="4">
    <p:extLst>
      <p:ext uri="{19B8F6BF-5375-455C-9EA6-DF929625EA0E}">
        <p15:presenceInfo xmlns:p15="http://schemas.microsoft.com/office/powerpoint/2012/main" userId="S::daniel.marks@edcoms.co.uk::71acda68-9030-4482-bfb8-07afb8ba540d" providerId="AD"/>
      </p:ext>
    </p:extLst>
  </p:cmAuthor>
  <p:cmAuthor id="6" name="Toni Bennett" initials="TB" lastIdx="4" clrIdx="5">
    <p:extLst>
      <p:ext uri="{19B8F6BF-5375-455C-9EA6-DF929625EA0E}">
        <p15:presenceInfo xmlns:p15="http://schemas.microsoft.com/office/powerpoint/2012/main" userId="S-1-5-21-3685816821-1215056363-1987234180-507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1"/>
    <a:srgbClr val="0895A5"/>
    <a:srgbClr val="F15A29"/>
    <a:srgbClr val="314419"/>
    <a:srgbClr val="8BC53F"/>
    <a:srgbClr val="1E384C"/>
    <a:srgbClr val="54A4DA"/>
    <a:srgbClr val="F9EC31"/>
    <a:srgbClr val="C95A28"/>
    <a:srgbClr val="315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97" autoAdjust="0"/>
    <p:restoredTop sz="84298" autoAdjust="0"/>
  </p:normalViewPr>
  <p:slideViewPr>
    <p:cSldViewPr snapToGrid="0" snapToObjects="1" showGuides="1">
      <p:cViewPr varScale="1">
        <p:scale>
          <a:sx n="53" d="100"/>
          <a:sy n="53" d="100"/>
        </p:scale>
        <p:origin x="1404" y="24"/>
      </p:cViewPr>
      <p:guideLst>
        <p:guide orient="horz" pos="1480"/>
        <p:guide pos="3840"/>
        <p:guide pos="3908"/>
        <p:guide orient="horz" pos="1003"/>
        <p:guide pos="4520"/>
        <p:guide pos="211"/>
        <p:guide pos="4112"/>
      </p:guideLst>
    </p:cSldViewPr>
  </p:slideViewPr>
  <p:outlineViewPr>
    <p:cViewPr>
      <p:scale>
        <a:sx n="33" d="100"/>
        <a:sy n="33" d="100"/>
      </p:scale>
      <p:origin x="0" y="-816"/>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58" d="100"/>
          <a:sy n="158" d="100"/>
        </p:scale>
        <p:origin x="1880"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A053DD-4088-3144-9E9D-37F79CAC0A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5CB3BA-7AA5-FF4B-8E76-A4667CCEAB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F3A363-105C-9A4D-BD7B-92DF539A889D}" type="datetimeFigureOut">
              <a:rPr lang="en-US" smtClean="0"/>
              <a:t>9/20/2023</a:t>
            </a:fld>
            <a:endParaRPr lang="en-US"/>
          </a:p>
        </p:txBody>
      </p:sp>
      <p:sp>
        <p:nvSpPr>
          <p:cNvPr id="4" name="Footer Placeholder 3">
            <a:extLst>
              <a:ext uri="{FF2B5EF4-FFF2-40B4-BE49-F238E27FC236}">
                <a16:creationId xmlns:a16="http://schemas.microsoft.com/office/drawing/2014/main" id="{1F7944FA-273B-6849-863E-B73B98EA78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CE1F1E4-9881-814C-A115-BAB7571EB1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976AAA-0787-4B4F-B166-695D80236770}" type="slidenum">
              <a:rPr lang="en-US" smtClean="0"/>
              <a:t>‹#›</a:t>
            </a:fld>
            <a:endParaRPr lang="en-US"/>
          </a:p>
        </p:txBody>
      </p:sp>
    </p:spTree>
    <p:extLst>
      <p:ext uri="{BB962C8B-B14F-4D97-AF65-F5344CB8AC3E}">
        <p14:creationId xmlns:p14="http://schemas.microsoft.com/office/powerpoint/2010/main" val="253725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B5DE2A-6429-7B4C-91B2-619BA9F51BE5}" type="datetimeFigureOut">
              <a:rPr lang="en-US" smtClean="0"/>
              <a:t>9/20/2023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B3FF19-8921-B447-80B5-DE497E3524FF}" type="slidenum">
              <a:rPr lang="en-US" smtClean="0"/>
              <a:t>‹#›</a:t>
            </a:fld>
            <a:endParaRPr lang="en-US"/>
          </a:p>
        </p:txBody>
      </p:sp>
    </p:spTree>
    <p:extLst>
      <p:ext uri="{BB962C8B-B14F-4D97-AF65-F5344CB8AC3E}">
        <p14:creationId xmlns:p14="http://schemas.microsoft.com/office/powerpoint/2010/main" val="3460408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hs.uk/oneyou/every-mind-matters/youth-mental-healt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3FF19-8921-B447-80B5-DE497E3524FF}" type="slidenum">
              <a:rPr lang="en-US" smtClean="0"/>
              <a:t>1</a:t>
            </a:fld>
            <a:endParaRPr lang="en-US"/>
          </a:p>
        </p:txBody>
      </p:sp>
    </p:spTree>
    <p:extLst>
      <p:ext uri="{BB962C8B-B14F-4D97-AF65-F5344CB8AC3E}">
        <p14:creationId xmlns:p14="http://schemas.microsoft.com/office/powerpoint/2010/main" val="427520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B3FF19-8921-B447-80B5-DE497E3524FF}" type="slidenum">
              <a:rPr lang="en-US" smtClean="0"/>
              <a:t>2</a:t>
            </a:fld>
            <a:endParaRPr lang="en-US"/>
          </a:p>
        </p:txBody>
      </p:sp>
    </p:spTree>
    <p:extLst>
      <p:ext uri="{BB962C8B-B14F-4D97-AF65-F5344CB8AC3E}">
        <p14:creationId xmlns:p14="http://schemas.microsoft.com/office/powerpoint/2010/main" val="414471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mn-lt"/>
                <a:ea typeface="+mn-ea"/>
                <a:cs typeface="+mn-cs"/>
                <a:sym typeface="Calibri"/>
              </a:rPr>
              <a:t>Stimulus: What do you think? (5 mins) </a:t>
            </a:r>
            <a:endParaRPr lang="en-GB"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students to discuss the scenario on the board, listing</a:t>
            </a:r>
            <a:r>
              <a:rPr lang="en-GB" baseline="0" dirty="0"/>
              <a:t> possible h</a:t>
            </a:r>
            <a:r>
              <a:rPr lang="en-GB" dirty="0"/>
              <a:t>elpful or unhelpful thoughts. If</a:t>
            </a:r>
            <a:r>
              <a:rPr lang="en-GB" baseline="0" dirty="0"/>
              <a:t> students are stuck: </a:t>
            </a:r>
            <a:r>
              <a:rPr lang="en-GB"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Helpful thoughts - </a:t>
            </a:r>
            <a:r>
              <a:rPr lang="en-GB" dirty="0"/>
              <a:t>I am excited, I think it will go well,</a:t>
            </a:r>
            <a:r>
              <a:rPr lang="en-GB" baseline="0" dirty="0"/>
              <a:t> I’m looking forward to the challenge </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Unhelpful thoughts</a:t>
            </a:r>
            <a:r>
              <a:rPr lang="en-GB" b="1" baseline="0" dirty="0"/>
              <a:t> </a:t>
            </a:r>
            <a:r>
              <a:rPr lang="en-GB" b="1" dirty="0"/>
              <a:t>– </a:t>
            </a:r>
            <a:r>
              <a:rPr lang="en-GB" dirty="0"/>
              <a:t>I am scared, I think it will not go well,</a:t>
            </a:r>
            <a:r>
              <a:rPr lang="en-GB" baseline="0" dirty="0"/>
              <a:t> and </a:t>
            </a:r>
            <a:r>
              <a:rPr lang="en-GB" dirty="0"/>
              <a:t>repetitive thoughts about possible negative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Support: </a:t>
            </a:r>
            <a:r>
              <a:rPr lang="en-GB" dirty="0"/>
              <a:t>The statements from the optional printable sheet (slide 13) can be provided</a:t>
            </a:r>
            <a:r>
              <a:rPr lang="en-GB" baseline="0" dirty="0"/>
              <a:t> so they can categorise these into helpful and unhelpful thoughts.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Challenge: </a:t>
            </a:r>
            <a:r>
              <a:rPr lang="en-GB" dirty="0"/>
              <a:t>How do you know when a thought is unhelpful? (Consider feelings that might accompany an unhelpful thought and the impact</a:t>
            </a:r>
            <a:r>
              <a:rPr lang="en-GB" baseline="0" dirty="0"/>
              <a:t> these feelings might have on our behaviour</a:t>
            </a:r>
            <a:r>
              <a:rPr lang="en-GB" dirty="0"/>
              <a:t>). Can students take that one step further</a:t>
            </a:r>
            <a:r>
              <a:rPr lang="en-GB" baseline="0" dirty="0"/>
              <a:t> and define an unhelpful thought? Based on that definition – what is a helpful thought?</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Reassure students that everyone</a:t>
            </a:r>
            <a:r>
              <a:rPr lang="en-GB" baseline="0" dirty="0"/>
              <a:t> has a mixture of </a:t>
            </a:r>
            <a:r>
              <a:rPr lang="en-GB" dirty="0"/>
              <a:t>helpful and unhelpful thoughts and this is perfectly normal. The activity today will help them spot the signs of unhelpful thinking</a:t>
            </a:r>
            <a:r>
              <a:rPr lang="en-GB" baseline="0" dirty="0"/>
              <a:t>, </a:t>
            </a:r>
            <a:r>
              <a:rPr lang="en-GB" dirty="0"/>
              <a:t>learn some skills they can use to combat unhelpful thoughts and know when to seek support. </a:t>
            </a:r>
          </a:p>
          <a:p>
            <a:endParaRPr lang="en-US" dirty="0"/>
          </a:p>
        </p:txBody>
      </p:sp>
      <p:sp>
        <p:nvSpPr>
          <p:cNvPr id="4" name="Slide Number Placeholder 3"/>
          <p:cNvSpPr>
            <a:spLocks noGrp="1"/>
          </p:cNvSpPr>
          <p:nvPr>
            <p:ph type="sldNum" sz="quarter" idx="5"/>
          </p:nvPr>
        </p:nvSpPr>
        <p:spPr/>
        <p:txBody>
          <a:bodyPr/>
          <a:lstStyle/>
          <a:p>
            <a:fld id="{31B3FF19-8921-B447-80B5-DE497E3524FF}" type="slidenum">
              <a:rPr lang="en-US" smtClean="0"/>
              <a:t>3</a:t>
            </a:fld>
            <a:endParaRPr lang="en-US"/>
          </a:p>
        </p:txBody>
      </p:sp>
    </p:spTree>
    <p:extLst>
      <p:ext uri="{BB962C8B-B14F-4D97-AF65-F5344CB8AC3E}">
        <p14:creationId xmlns:p14="http://schemas.microsoft.com/office/powerpoint/2010/main" val="3284033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mn-lt"/>
                <a:ea typeface="+mn-ea"/>
                <a:cs typeface="+mn-cs"/>
              </a:rPr>
              <a:t>Activity: How to deal with unhelpful thoughts (4 mins) </a:t>
            </a:r>
            <a:endParaRPr lang="en-GB" u="none" dirty="0"/>
          </a:p>
          <a:p>
            <a:r>
              <a:rPr lang="en-GB" dirty="0"/>
              <a:t>Explain</a:t>
            </a:r>
            <a:r>
              <a:rPr lang="en-GB" baseline="0" dirty="0"/>
              <a:t> to students that they are going to learn about different types of unhelpful thinking as well as strategies to challenge these thoughts in the future. They will watch a short film and then complete an activity on the next slide to encourage different ways of thinking.  </a:t>
            </a:r>
          </a:p>
          <a:p>
            <a:endParaRPr lang="en-GB" i="1" baseline="0" dirty="0"/>
          </a:p>
          <a:p>
            <a:r>
              <a:rPr lang="en-GB" i="0" baseline="0" dirty="0"/>
              <a:t>Tell students they will be watching a short clip </a:t>
            </a:r>
            <a:r>
              <a:rPr lang="en-GB" i="1" baseline="0" dirty="0"/>
              <a:t>- </a:t>
            </a:r>
            <a:r>
              <a:rPr lang="en-US" sz="1200" b="1" i="0" dirty="0">
                <a:solidFill>
                  <a:schemeClr val="bg1"/>
                </a:solidFill>
                <a:effectLst/>
                <a:latin typeface="CoconRegular"/>
              </a:rPr>
              <a:t>How to deal with unhelpful thoughts.</a:t>
            </a:r>
            <a:r>
              <a:rPr lang="en-US" sz="1200" b="1" i="0" baseline="0" dirty="0">
                <a:solidFill>
                  <a:schemeClr val="bg1"/>
                </a:solidFill>
                <a:effectLst/>
                <a:latin typeface="CoconRegular"/>
              </a:rPr>
              <a:t> </a:t>
            </a:r>
            <a:r>
              <a:rPr lang="en-US" sz="1200" b="0" i="0" baseline="0" dirty="0">
                <a:solidFill>
                  <a:schemeClr val="bg1"/>
                </a:solidFill>
                <a:effectLst/>
                <a:latin typeface="CoconRegular"/>
              </a:rPr>
              <a:t>What different types of unhelpful thinking can they spot? Examples are listed on the next slide.</a:t>
            </a:r>
          </a:p>
          <a:p>
            <a:endParaRPr lang="en-US" sz="1200" b="0" i="0" baseline="0" dirty="0">
              <a:solidFill>
                <a:schemeClr val="bg1"/>
              </a:solidFill>
              <a:effectLst/>
              <a:latin typeface="CoconRegular"/>
            </a:endParaRPr>
          </a:p>
          <a:p>
            <a:r>
              <a:rPr lang="en-US" sz="1200" baseline="0" dirty="0">
                <a:solidFill>
                  <a:schemeClr val="bg1"/>
                </a:solidFill>
              </a:rPr>
              <a:t>Note, you can play the film by clicking on the play button (when the PowerPoint is in presentation mode) or by copying and pasting this link into your web browser: </a:t>
            </a:r>
            <a:r>
              <a:rPr lang="en-US" sz="1200" u="sng" kern="1200" dirty="0">
                <a:solidFill>
                  <a:schemeClr val="tx1"/>
                </a:solidFill>
                <a:effectLst/>
                <a:latin typeface="+mn-lt"/>
                <a:ea typeface="+mn-ea"/>
                <a:cs typeface="+mn-cs"/>
                <a:hlinkClick r:id="rId3"/>
              </a:rPr>
              <a:t>https://www.nhs.uk/oneyou/every-mind-matters/youth-mental-health/</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solidFill>
                  <a:schemeClr val="bg1"/>
                </a:solidFill>
                <a:effectLst/>
                <a:latin typeface="CoconRegular"/>
              </a:rPr>
              <a:t>On this web page, you will need to select the film titled ‘</a:t>
            </a:r>
            <a:r>
              <a:rPr lang="en-US" sz="1200" b="1" i="0" baseline="0" dirty="0">
                <a:solidFill>
                  <a:schemeClr val="bg1"/>
                </a:solidFill>
                <a:effectLst/>
                <a:latin typeface="CoconRegular"/>
              </a:rPr>
              <a:t>How to deal with unhelpful thoughts</a:t>
            </a:r>
            <a:r>
              <a:rPr lang="en-US" sz="1200" b="0" i="0" baseline="0" dirty="0">
                <a:solidFill>
                  <a:schemeClr val="bg1"/>
                </a:solidFill>
                <a:effectLst/>
                <a:latin typeface="CoconRegular"/>
              </a:rPr>
              <a:t>’.</a:t>
            </a:r>
          </a:p>
          <a:p>
            <a:endParaRPr lang="en-US" dirty="0"/>
          </a:p>
        </p:txBody>
      </p:sp>
      <p:sp>
        <p:nvSpPr>
          <p:cNvPr id="4" name="Slide Number Placeholder 3"/>
          <p:cNvSpPr>
            <a:spLocks noGrp="1"/>
          </p:cNvSpPr>
          <p:nvPr>
            <p:ph type="sldNum" sz="quarter" idx="5"/>
          </p:nvPr>
        </p:nvSpPr>
        <p:spPr/>
        <p:txBody>
          <a:bodyPr/>
          <a:lstStyle/>
          <a:p>
            <a:fld id="{31B3FF19-8921-B447-80B5-DE497E3524FF}" type="slidenum">
              <a:rPr lang="en-US" smtClean="0"/>
              <a:t>4</a:t>
            </a:fld>
            <a:endParaRPr lang="en-US"/>
          </a:p>
        </p:txBody>
      </p:sp>
    </p:spTree>
    <p:extLst>
      <p:ext uri="{BB962C8B-B14F-4D97-AF65-F5344CB8AC3E}">
        <p14:creationId xmlns:p14="http://schemas.microsoft.com/office/powerpoint/2010/main" val="149278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mn-lt"/>
                <a:ea typeface="+mn-ea"/>
                <a:cs typeface="+mn-cs"/>
              </a:rPr>
              <a:t>Activity: How to deal with unhelpful thoughts (5 mins) continued</a:t>
            </a:r>
            <a:endParaRPr lang="en-US" sz="1200" b="0" i="0" u="none" baseline="0" dirty="0">
              <a:solidFill>
                <a:schemeClr val="bg1"/>
              </a:solidFill>
              <a:effectLst/>
              <a:latin typeface="CoconRegular"/>
            </a:endParaRPr>
          </a:p>
          <a:p>
            <a:r>
              <a:rPr lang="en-US" sz="1200" b="0" i="0" baseline="0" dirty="0">
                <a:solidFill>
                  <a:schemeClr val="bg1"/>
                </a:solidFill>
                <a:effectLst/>
                <a:latin typeface="CoconRegular"/>
              </a:rPr>
              <a:t>This slide focuses on three types of unhelpful thinking (note that five types of unhelpful thinking are mentioned during the video – the remaining two can also be discussed if time permits – further information is below).</a:t>
            </a:r>
          </a:p>
          <a:p>
            <a:endParaRPr lang="en-US" sz="1200" b="0" i="0" baseline="0" dirty="0">
              <a:solidFill>
                <a:schemeClr val="bg1"/>
              </a:solidFill>
              <a:effectLst/>
              <a:latin typeface="CoconRegular"/>
            </a:endParaRPr>
          </a:p>
          <a:p>
            <a:r>
              <a:rPr lang="en-US" sz="1200" b="0" i="0" baseline="0" dirty="0">
                <a:solidFill>
                  <a:schemeClr val="bg1"/>
                </a:solidFill>
                <a:effectLst/>
                <a:latin typeface="CoconRegular"/>
              </a:rPr>
              <a:t>Read information from the slide about each type of unhelpful thinking. </a:t>
            </a:r>
          </a:p>
          <a:p>
            <a:r>
              <a:rPr lang="en-US" sz="1200" b="0" i="0" baseline="0" dirty="0">
                <a:solidFill>
                  <a:schemeClr val="bg1"/>
                </a:solidFill>
                <a:effectLst/>
                <a:latin typeface="CoconRegular"/>
              </a:rPr>
              <a:t>Ask students to consider the examples provided and identify the specific type of unhelpful thinking.   </a:t>
            </a:r>
          </a:p>
          <a:p>
            <a:endParaRPr lang="en-US" sz="1200" b="0" i="0" baseline="0" dirty="0">
              <a:solidFill>
                <a:schemeClr val="bg1"/>
              </a:solidFill>
              <a:effectLst/>
              <a:latin typeface="CoconRegular"/>
            </a:endParaRPr>
          </a:p>
          <a:p>
            <a:r>
              <a:rPr lang="en-US" sz="1200" b="1" i="0" baseline="0" dirty="0">
                <a:solidFill>
                  <a:schemeClr val="bg1"/>
                </a:solidFill>
                <a:effectLst/>
                <a:latin typeface="CoconRegular"/>
              </a:rPr>
              <a:t>Answers: </a:t>
            </a:r>
          </a:p>
          <a:p>
            <a:pPr marL="171450" indent="-171450">
              <a:buFont typeface="Arial" panose="020B0604020202020204" pitchFamily="34" charset="0"/>
              <a:buChar char="•"/>
            </a:pPr>
            <a:r>
              <a:rPr lang="en-US" sz="1200" b="0" i="0" baseline="0" dirty="0">
                <a:solidFill>
                  <a:schemeClr val="bg1"/>
                </a:solidFill>
                <a:effectLst/>
                <a:latin typeface="CoconRegular"/>
              </a:rPr>
              <a:t>Disqualifying the positives = B </a:t>
            </a:r>
          </a:p>
          <a:p>
            <a:pPr marL="171450" indent="-171450">
              <a:buFont typeface="Arial" panose="020B0604020202020204" pitchFamily="34" charset="0"/>
              <a:buChar char="•"/>
            </a:pPr>
            <a:r>
              <a:rPr lang="en-US" sz="1200" b="0" i="0" baseline="0" dirty="0" err="1">
                <a:solidFill>
                  <a:schemeClr val="bg1"/>
                </a:solidFill>
                <a:effectLst/>
                <a:latin typeface="CoconRegular"/>
              </a:rPr>
              <a:t>Catastrophising</a:t>
            </a:r>
            <a:r>
              <a:rPr lang="en-US" sz="1200" b="0" i="0" baseline="0" dirty="0">
                <a:solidFill>
                  <a:schemeClr val="bg1"/>
                </a:solidFill>
                <a:effectLst/>
                <a:latin typeface="CoconRegular"/>
              </a:rPr>
              <a:t> = C</a:t>
            </a:r>
          </a:p>
          <a:p>
            <a:pPr marL="171450" indent="-171450">
              <a:buFont typeface="Arial" panose="020B0604020202020204" pitchFamily="34" charset="0"/>
              <a:buChar char="•"/>
            </a:pPr>
            <a:r>
              <a:rPr lang="en-US" sz="1200" b="0" i="0" baseline="0" dirty="0">
                <a:solidFill>
                  <a:schemeClr val="bg1"/>
                </a:solidFill>
                <a:effectLst/>
                <a:latin typeface="CoconRegular"/>
              </a:rPr>
              <a:t>Thinking in black and white = A</a:t>
            </a:r>
          </a:p>
          <a:p>
            <a:endParaRPr lang="en-US" sz="1200" b="0" i="0" baseline="0" dirty="0">
              <a:solidFill>
                <a:schemeClr val="bg1"/>
              </a:solidFill>
              <a:effectLst/>
              <a:latin typeface="Cocon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Next</a:t>
            </a:r>
            <a:r>
              <a:rPr lang="en-US" sz="1200" baseline="0" dirty="0">
                <a:solidFill>
                  <a:schemeClr val="bg1"/>
                </a:solidFill>
              </a:rPr>
              <a:t> a</a:t>
            </a:r>
            <a:r>
              <a:rPr lang="en-US" sz="1200" dirty="0">
                <a:solidFill>
                  <a:schemeClr val="bg1"/>
                </a:solidFill>
              </a:rPr>
              <a:t>sk,</a:t>
            </a:r>
            <a:r>
              <a:rPr lang="en-US" sz="1200" baseline="0" dirty="0">
                <a:solidFill>
                  <a:schemeClr val="bg1"/>
                </a:solidFill>
              </a:rPr>
              <a:t> h</a:t>
            </a:r>
            <a:r>
              <a:rPr lang="en-US" sz="1200" dirty="0">
                <a:solidFill>
                  <a:schemeClr val="bg1"/>
                </a:solidFill>
              </a:rPr>
              <a:t>ow can you help others with unhelpful thoughts?</a:t>
            </a:r>
          </a:p>
          <a:p>
            <a:endParaRPr lang="en-US" sz="1200" b="0" i="0" baseline="0" dirty="0">
              <a:solidFill>
                <a:schemeClr val="bg1"/>
              </a:solidFill>
              <a:effectLst/>
              <a:latin typeface="CoconRegular"/>
            </a:endParaRPr>
          </a:p>
          <a:p>
            <a:r>
              <a:rPr lang="en-US" sz="1200" b="1" i="0" u="none" baseline="0" dirty="0">
                <a:solidFill>
                  <a:schemeClr val="bg1"/>
                </a:solidFill>
                <a:effectLst/>
                <a:latin typeface="CoconRegular"/>
              </a:rPr>
              <a:t>All five types of unhelpful thoughts from the video:</a:t>
            </a:r>
          </a:p>
          <a:p>
            <a:pPr marL="171450" indent="-171450">
              <a:buFont typeface="Arial" panose="020B0604020202020204" pitchFamily="34" charset="0"/>
              <a:buChar char="•"/>
            </a:pPr>
            <a:r>
              <a:rPr lang="en-US" sz="1200" b="1" i="0" baseline="0" dirty="0">
                <a:solidFill>
                  <a:schemeClr val="bg1"/>
                </a:solidFill>
                <a:effectLst/>
                <a:latin typeface="CoconRegular"/>
              </a:rPr>
              <a:t>Mental filter </a:t>
            </a:r>
            <a:r>
              <a:rPr lang="en-US" sz="1200" b="0" i="0" baseline="0" dirty="0">
                <a:solidFill>
                  <a:schemeClr val="bg1"/>
                </a:solidFill>
                <a:effectLst/>
                <a:latin typeface="CoconRegular"/>
              </a:rPr>
              <a:t>– this is a bit like someone wearing glasses with a special filter – they only notice things that get through their special (and often negative) filter and that fit with their (often negative) beliefs about themselves or the world. For example, if someone thinks they’re bad at football they would only notice when they make a mistake like losing the ball and not pay attention to the times they do something well, like a good pass</a:t>
            </a:r>
          </a:p>
          <a:p>
            <a:pPr marL="171450" indent="-171450">
              <a:buFont typeface="Arial" panose="020B0604020202020204" pitchFamily="34" charset="0"/>
              <a:buChar char="•"/>
            </a:pPr>
            <a:r>
              <a:rPr lang="en-US" sz="1200" b="1" i="0" baseline="0" dirty="0">
                <a:solidFill>
                  <a:schemeClr val="bg1"/>
                </a:solidFill>
                <a:effectLst/>
                <a:latin typeface="CoconRegular"/>
              </a:rPr>
              <a:t>Disqualifying the positives </a:t>
            </a:r>
            <a:r>
              <a:rPr lang="en-US" sz="1200" b="0" i="0" baseline="0" dirty="0">
                <a:solidFill>
                  <a:schemeClr val="bg1"/>
                </a:solidFill>
                <a:effectLst/>
                <a:latin typeface="CoconRegular"/>
              </a:rPr>
              <a:t>– this is similar to ‘mental filter’. It is ignoring the positives and only paying attention to the negatives. For example, in the football scenario above, the young person who thinks they are bad at football might disqualify or dismiss their scoring of a brilliant goal as a one off.</a:t>
            </a:r>
          </a:p>
          <a:p>
            <a:pPr marL="171450" indent="-171450">
              <a:buFont typeface="Arial" panose="020B0604020202020204" pitchFamily="34" charset="0"/>
              <a:buChar char="•"/>
            </a:pPr>
            <a:r>
              <a:rPr lang="en-US" sz="1200" b="1" i="0" baseline="0" dirty="0">
                <a:solidFill>
                  <a:schemeClr val="bg1"/>
                </a:solidFill>
                <a:effectLst/>
                <a:latin typeface="CoconRegular"/>
              </a:rPr>
              <a:t>Thinking in black and white </a:t>
            </a:r>
            <a:r>
              <a:rPr lang="en-US" sz="1200" b="0" i="0" baseline="0" dirty="0">
                <a:solidFill>
                  <a:schemeClr val="bg1"/>
                </a:solidFill>
                <a:effectLst/>
                <a:latin typeface="CoconRegular"/>
              </a:rPr>
              <a:t>– thinking something can only be good or bad / right or wrong and ignoring the shades of grey in between. For example, thinking the only options are to pass or fail a test, to be popular with others or be a loner or loser and so on.</a:t>
            </a:r>
          </a:p>
          <a:p>
            <a:pPr marL="171450" indent="-171450">
              <a:buFont typeface="Arial" panose="020B0604020202020204" pitchFamily="34" charset="0"/>
              <a:buChar char="•"/>
            </a:pPr>
            <a:r>
              <a:rPr lang="en-US" sz="1200" b="1" i="0" baseline="0" dirty="0" err="1">
                <a:solidFill>
                  <a:schemeClr val="bg1"/>
                </a:solidFill>
                <a:effectLst/>
                <a:latin typeface="CoconRegular"/>
              </a:rPr>
              <a:t>Catastrophising</a:t>
            </a:r>
            <a:r>
              <a:rPr lang="en-US" sz="1200" b="0" i="0" baseline="0" dirty="0">
                <a:solidFill>
                  <a:schemeClr val="bg1"/>
                </a:solidFill>
                <a:effectLst/>
                <a:latin typeface="CoconRegular"/>
              </a:rPr>
              <a:t> – imagining that the worst possible scenario will happen. For example, in the presentation scenario on slide 7, the student might imagine that they will mess up completely and their classmates will laugh at them.</a:t>
            </a:r>
          </a:p>
          <a:p>
            <a:pPr marL="171450" indent="-171450">
              <a:buFont typeface="Arial" panose="020B0604020202020204" pitchFamily="34" charset="0"/>
              <a:buChar char="•"/>
            </a:pPr>
            <a:r>
              <a:rPr lang="en-US" sz="1200" b="1" i="0" baseline="0" dirty="0">
                <a:solidFill>
                  <a:schemeClr val="bg1"/>
                </a:solidFill>
                <a:effectLst/>
                <a:latin typeface="CoconRegular"/>
              </a:rPr>
              <a:t>Over-</a:t>
            </a:r>
            <a:r>
              <a:rPr lang="en-US" sz="1200" b="1" i="0" baseline="0" dirty="0" err="1">
                <a:solidFill>
                  <a:schemeClr val="bg1"/>
                </a:solidFill>
                <a:effectLst/>
                <a:latin typeface="CoconRegular"/>
              </a:rPr>
              <a:t>generalising</a:t>
            </a:r>
            <a:r>
              <a:rPr lang="en-US" sz="1200" b="0" i="0" baseline="0" dirty="0">
                <a:solidFill>
                  <a:schemeClr val="bg1"/>
                </a:solidFill>
                <a:effectLst/>
                <a:latin typeface="CoconRegular"/>
              </a:rPr>
              <a:t> – taking one event and making a broader </a:t>
            </a:r>
            <a:r>
              <a:rPr lang="en-US" sz="1200" b="0" i="0" baseline="0" dirty="0" err="1">
                <a:solidFill>
                  <a:schemeClr val="bg1"/>
                </a:solidFill>
                <a:effectLst/>
                <a:latin typeface="CoconRegular"/>
              </a:rPr>
              <a:t>generalisation</a:t>
            </a:r>
            <a:r>
              <a:rPr lang="en-US" sz="1200" b="0" i="0" baseline="0" dirty="0">
                <a:solidFill>
                  <a:schemeClr val="bg1"/>
                </a:solidFill>
                <a:effectLst/>
                <a:latin typeface="CoconRegular"/>
              </a:rPr>
              <a:t> based on it. For example, if one friend is busy and can’t help a young person with a problem, that might be generalized into the thought ‘everyone is too busy to help me’.</a:t>
            </a:r>
          </a:p>
          <a:p>
            <a:endParaRPr lang="en-US" dirty="0"/>
          </a:p>
        </p:txBody>
      </p:sp>
      <p:sp>
        <p:nvSpPr>
          <p:cNvPr id="4" name="Slide Number Placeholder 3"/>
          <p:cNvSpPr>
            <a:spLocks noGrp="1"/>
          </p:cNvSpPr>
          <p:nvPr>
            <p:ph type="sldNum" sz="quarter" idx="5"/>
          </p:nvPr>
        </p:nvSpPr>
        <p:spPr/>
        <p:txBody>
          <a:bodyPr/>
          <a:lstStyle/>
          <a:p>
            <a:fld id="{31B3FF19-8921-B447-80B5-DE497E3524FF}" type="slidenum">
              <a:rPr lang="en-US" smtClean="0"/>
              <a:t>5</a:t>
            </a:fld>
            <a:endParaRPr lang="en-US"/>
          </a:p>
        </p:txBody>
      </p:sp>
    </p:spTree>
    <p:extLst>
      <p:ext uri="{BB962C8B-B14F-4D97-AF65-F5344CB8AC3E}">
        <p14:creationId xmlns:p14="http://schemas.microsoft.com/office/powerpoint/2010/main" val="298801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kern="1200" dirty="0">
                <a:solidFill>
                  <a:schemeClr val="tx1"/>
                </a:solidFill>
                <a:effectLst/>
                <a:latin typeface="+mn-lt"/>
                <a:ea typeface="+mn-ea"/>
                <a:cs typeface="+mn-cs"/>
              </a:rPr>
              <a:t>Activity: Stop. Check. Challenge. (10 mins)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The video introduces students to the idea of stop, check and challenge – where young people try to think differently about the thoughts they are having. </a:t>
            </a:r>
            <a:r>
              <a:rPr lang="en-GB" sz="1200" b="0" kern="1200" baseline="0" dirty="0">
                <a:solidFill>
                  <a:schemeClr val="tx1"/>
                </a:solidFill>
                <a:effectLst/>
                <a:latin typeface="+mn-lt"/>
                <a:ea typeface="+mn-ea"/>
                <a:cs typeface="+mn-cs"/>
              </a:rPr>
              <a:t>This slide offers some examples of unhelpful thoughts that teenagers might have. Use the thought clouds to help students ‘reframe’ these statements encouraging students to re-write the unhelpful thought and turn in into a more helpful way of thinking.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Students could also produce their own examples of what they think are relevant unhelpful thoughts for people in their age group. </a:t>
            </a:r>
            <a:r>
              <a:rPr lang="en-GB" sz="1200" b="1" kern="1200" baseline="0" dirty="0">
                <a:solidFill>
                  <a:schemeClr val="tx1"/>
                </a:solidFill>
                <a:effectLst/>
                <a:latin typeface="+mn-lt"/>
                <a:ea typeface="+mn-ea"/>
                <a:cs typeface="+mn-cs"/>
              </a:rPr>
              <a:t>Note that </a:t>
            </a:r>
            <a:r>
              <a:rPr lang="en-GB" sz="1200" b="1" dirty="0">
                <a:latin typeface="+mn-lt"/>
                <a:cs typeface="Arial" panose="020B0604020202020204" pitchFamily="34" charset="0"/>
              </a:rPr>
              <a:t>students should not be encouraged to share their</a:t>
            </a:r>
            <a:r>
              <a:rPr lang="en-GB" sz="1200" b="1" baseline="0" dirty="0">
                <a:latin typeface="+mn-lt"/>
                <a:cs typeface="Arial" panose="020B0604020202020204" pitchFamily="34" charset="0"/>
              </a:rPr>
              <a:t> own personal unhelpful thoughts in the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baseline="0" dirty="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latin typeface="+mn-lt"/>
                <a:cs typeface="Arial" panose="020B0604020202020204" pitchFamily="34" charset="0"/>
              </a:rPr>
              <a:t>Support: </a:t>
            </a:r>
            <a:r>
              <a:rPr lang="en-GB" sz="1200" b="0" baseline="0" dirty="0">
                <a:latin typeface="+mn-lt"/>
                <a:cs typeface="Arial" panose="020B0604020202020204" pitchFamily="34" charset="0"/>
              </a:rPr>
              <a:t>The scenarios can be printed and given to pairs/groups as they are discussing the work, although again students should not be encouraged to </a:t>
            </a:r>
            <a:r>
              <a:rPr lang="en-GB" sz="1200" b="0" dirty="0">
                <a:latin typeface="+mn-lt"/>
                <a:cs typeface="Arial" panose="020B0604020202020204" pitchFamily="34" charset="0"/>
              </a:rPr>
              <a:t>use any of their own experiences. If delivering the lesson remotely, be</a:t>
            </a:r>
            <a:r>
              <a:rPr lang="en-GB" sz="1200" b="0" baseline="0" dirty="0">
                <a:latin typeface="+mn-lt"/>
                <a:cs typeface="Arial" panose="020B0604020202020204" pitchFamily="34" charset="0"/>
              </a:rPr>
              <a:t> sure to leave this slide on screen in your recording/live lesson to support students – or, if available to them, ask</a:t>
            </a:r>
            <a:r>
              <a:rPr lang="en-GB" sz="1200" b="0" dirty="0">
                <a:latin typeface="+mn-lt"/>
                <a:cs typeface="Arial" panose="020B0604020202020204" pitchFamily="34" charset="0"/>
              </a:rPr>
              <a:t> if students</a:t>
            </a:r>
            <a:r>
              <a:rPr lang="en-GB" sz="1200" b="0" baseline="0" dirty="0">
                <a:latin typeface="+mn-lt"/>
                <a:cs typeface="Arial" panose="020B0604020202020204" pitchFamily="34" charset="0"/>
              </a:rPr>
              <a:t> could print the slide off at home. </a:t>
            </a:r>
            <a:endParaRPr lang="en-GB" sz="1200" b="0"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1B3FF19-8921-B447-80B5-DE497E3524FF}" type="slidenum">
              <a:rPr lang="en-US" smtClean="0"/>
              <a:t>6</a:t>
            </a:fld>
            <a:endParaRPr lang="en-US"/>
          </a:p>
        </p:txBody>
      </p:sp>
    </p:spTree>
    <p:extLst>
      <p:ext uri="{BB962C8B-B14F-4D97-AF65-F5344CB8AC3E}">
        <p14:creationId xmlns:p14="http://schemas.microsoft.com/office/powerpoint/2010/main" val="1411572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Plenary:</a:t>
            </a:r>
            <a:r>
              <a:rPr lang="en-US" b="1" u="none" baseline="0" dirty="0"/>
              <a:t> </a:t>
            </a:r>
            <a:r>
              <a:rPr lang="en-US" b="1" u="none" dirty="0"/>
              <a:t>Thinking together (5 mins)</a:t>
            </a:r>
          </a:p>
          <a:p>
            <a:r>
              <a:rPr lang="en-US" dirty="0"/>
              <a:t>Discuss</a:t>
            </a:r>
            <a:r>
              <a:rPr lang="en-US" baseline="0" dirty="0"/>
              <a:t> </a:t>
            </a:r>
            <a:r>
              <a:rPr lang="en-US" dirty="0"/>
              <a:t>the questions</a:t>
            </a:r>
            <a:r>
              <a:rPr lang="en-US" baseline="0" dirty="0"/>
              <a:t> below. Note that if delivering this lesson remotely, you could ask students to complete personal responses to these questions or use a chat function to have students submit their responses. However, stress to students beforehand that they should not share personal examples of unhelpful thoughts.</a:t>
            </a:r>
          </a:p>
          <a:p>
            <a:endParaRPr lang="en-US" dirty="0"/>
          </a:p>
          <a:p>
            <a:pPr marL="171450" indent="-171450">
              <a:buFont typeface="Arial" panose="020B0604020202020204" pitchFamily="34" charset="0"/>
              <a:buChar char="•"/>
            </a:pPr>
            <a:r>
              <a:rPr lang="en-US" dirty="0"/>
              <a:t>What might trigger unhelpful thoughts? </a:t>
            </a:r>
          </a:p>
          <a:p>
            <a:r>
              <a:rPr lang="en-GB" i="1" dirty="0"/>
              <a:t>(Examples of situations that could cause unhelpful thinking: stress, tiredness, fear, confusion, failure, trauma. Emphasise to students that other</a:t>
            </a:r>
            <a:r>
              <a:rPr lang="en-GB" i="1" baseline="0" dirty="0"/>
              <a:t> people’s words or behaviour can also trigger personal unhelpful thought patterns</a:t>
            </a:r>
            <a:r>
              <a:rPr lang="en-GB" i="1" dirty="0"/>
              <a:t>). </a:t>
            </a:r>
          </a:p>
          <a:p>
            <a:endParaRPr lang="en-GB" dirty="0"/>
          </a:p>
          <a:p>
            <a:pPr marL="171450" indent="-171450">
              <a:buFont typeface="Arial" panose="020B0604020202020204" pitchFamily="34" charset="0"/>
              <a:buChar char="•"/>
            </a:pPr>
            <a:r>
              <a:rPr lang="en-US" dirty="0"/>
              <a:t>Do situations always turn out the way you thought they would? Why do you think this is?</a:t>
            </a:r>
          </a:p>
          <a:p>
            <a:r>
              <a:rPr lang="en-US" i="1" dirty="0"/>
              <a:t>(Usually the reality of a situation is very different to prior thinking. This is because there are many factors that can alter how an event occurs).  </a:t>
            </a:r>
          </a:p>
          <a:p>
            <a:endParaRPr lang="en-GB" dirty="0"/>
          </a:p>
          <a:p>
            <a:pPr marL="171450" indent="-171450">
              <a:buFont typeface="Arial" panose="020B0604020202020204" pitchFamily="34" charset="0"/>
              <a:buChar char="•"/>
            </a:pPr>
            <a:r>
              <a:rPr lang="en-US" dirty="0"/>
              <a:t>Do you think people are more critical of themselves than others? How might this impact their thoughts? </a:t>
            </a:r>
          </a:p>
          <a:p>
            <a:pPr marL="0" indent="0">
              <a:buFont typeface="Arial" panose="020B0604020202020204" pitchFamily="34" charset="0"/>
              <a:buNone/>
            </a:pPr>
            <a:r>
              <a:rPr lang="en-US" i="1" dirty="0"/>
              <a:t>(People can sometimes be more tough on themselves which means they can have more unhelpful thoughts about themselves than other people. It can sometimes be helpful for young people to think about themselves as if they were a friend, as it is likely they will be more caring and empathetic). </a:t>
            </a:r>
          </a:p>
          <a:p>
            <a:endParaRPr lang="en-US" dirty="0"/>
          </a:p>
          <a:p>
            <a:r>
              <a:rPr lang="en-US" dirty="0"/>
              <a:t>Additional question: This could also be used as an opportunity to discuss what specific unhelpful thoughts might have arisen as a result of </a:t>
            </a:r>
            <a:r>
              <a:rPr lang="en-NZ" dirty="0"/>
              <a:t>COVID-19</a:t>
            </a:r>
            <a:r>
              <a:rPr lang="en-US" dirty="0"/>
              <a:t> and reflecting on which of the strategies might be most applicable. </a:t>
            </a:r>
          </a:p>
          <a:p>
            <a:endParaRPr lang="en-US" dirty="0"/>
          </a:p>
        </p:txBody>
      </p:sp>
      <p:sp>
        <p:nvSpPr>
          <p:cNvPr id="4" name="Slide Number Placeholder 3"/>
          <p:cNvSpPr>
            <a:spLocks noGrp="1"/>
          </p:cNvSpPr>
          <p:nvPr>
            <p:ph type="sldNum" sz="quarter" idx="5"/>
          </p:nvPr>
        </p:nvSpPr>
        <p:spPr/>
        <p:txBody>
          <a:bodyPr/>
          <a:lstStyle/>
          <a:p>
            <a:fld id="{31B3FF19-8921-B447-80B5-DE497E3524FF}" type="slidenum">
              <a:rPr lang="en-US" smtClean="0"/>
              <a:t>7</a:t>
            </a:fld>
            <a:endParaRPr lang="en-US"/>
          </a:p>
        </p:txBody>
      </p:sp>
    </p:spTree>
    <p:extLst>
      <p:ext uri="{BB962C8B-B14F-4D97-AF65-F5344CB8AC3E}">
        <p14:creationId xmlns:p14="http://schemas.microsoft.com/office/powerpoint/2010/main" val="3658753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100"/>
              <a:buFont typeface="Arial"/>
              <a:buNone/>
            </a:pPr>
            <a:r>
              <a:rPr lang="en-GB" sz="1200" b="1" i="0" u="none" strike="noStrike" cap="none" dirty="0">
                <a:latin typeface="+mn-lt"/>
                <a:ea typeface="Calibri"/>
                <a:cs typeface="Calibri"/>
                <a:sym typeface="Calibri"/>
              </a:rPr>
              <a:t>Signposting (1 min) </a:t>
            </a:r>
            <a:endParaRPr lang="en-GB" sz="1200" b="0" i="0" u="none" strike="noStrike" cap="none" dirty="0">
              <a:latin typeface="+mn-lt"/>
              <a:ea typeface="Calibri"/>
              <a:cs typeface="Calibri"/>
              <a:sym typeface="Calibri"/>
            </a:endParaRPr>
          </a:p>
          <a:p>
            <a:r>
              <a:rPr lang="en-GB" sz="1200" kern="1200" dirty="0">
                <a:solidFill>
                  <a:schemeClr val="tx1"/>
                </a:solidFill>
                <a:effectLst/>
                <a:latin typeface="+mn-lt"/>
                <a:ea typeface="+mn-ea"/>
                <a:cs typeface="+mn-cs"/>
              </a:rPr>
              <a:t>Share this slide with students and remind them that everybody has unhelpful thoughts sometimes. It is always good to try out the different actions they have learned in class, but if thoughts become very unhelpful it is important that they speak to a trusted adult and get some more help. </a:t>
            </a:r>
            <a:endParaRPr lang="en-GB" dirty="0"/>
          </a:p>
          <a:p>
            <a:pPr marL="0" marR="0" lvl="0" indent="0" algn="l" rtl="0">
              <a:lnSpc>
                <a:spcPct val="100000"/>
              </a:lnSpc>
              <a:spcBef>
                <a:spcPts val="0"/>
              </a:spcBef>
              <a:spcAft>
                <a:spcPts val="0"/>
              </a:spcAft>
              <a:buSzPts val="1100"/>
              <a:buFont typeface="Arial"/>
              <a:buNone/>
            </a:pPr>
            <a:endParaRPr lang="en-GB" sz="1200" b="0" i="0" u="none" strike="noStrike" cap="none" dirty="0">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Pts val="1100"/>
              <a:buFont typeface="Arial"/>
              <a:buNone/>
              <a:tabLst/>
              <a:defRPr/>
            </a:pPr>
            <a:r>
              <a:rPr lang="en-GB" sz="1200" b="0" i="0" u="none" strike="noStrike" cap="none" dirty="0">
                <a:latin typeface="+mn-lt"/>
                <a:ea typeface="Calibri"/>
                <a:cs typeface="Calibri"/>
                <a:sym typeface="Calibri"/>
              </a:rPr>
              <a:t>If things become difficult, they should speak to a trusted adult in school, at home or contact Childline (0800 1111 or https://</a:t>
            </a:r>
            <a:r>
              <a:rPr lang="en-GB" sz="1200" b="0" i="0" u="none" strike="noStrike" cap="none" dirty="0" err="1">
                <a:latin typeface="+mn-lt"/>
                <a:ea typeface="Calibri"/>
                <a:cs typeface="Calibri"/>
                <a:sym typeface="Calibri"/>
              </a:rPr>
              <a:t>www.childline.org.uk</a:t>
            </a:r>
            <a:r>
              <a:rPr lang="en-GB" sz="1200" b="0" i="0" u="none" strike="noStrike" cap="none" dirty="0">
                <a:latin typeface="+mn-lt"/>
                <a:ea typeface="Calibri"/>
                <a:cs typeface="Calibri"/>
                <a:sym typeface="Calibri"/>
              </a:rPr>
              <a:t>/)</a:t>
            </a:r>
            <a:r>
              <a:rPr lang="en-GB" sz="1200" b="0" i="0" u="none" strike="noStrike" cap="none" baseline="0" dirty="0">
                <a:latin typeface="+mn-lt"/>
                <a:ea typeface="Calibri"/>
                <a:cs typeface="Calibri"/>
                <a:sym typeface="Calibri"/>
              </a:rPr>
              <a:t> or Shout. Childline runs free telephone helplines for children and young people, while Shout offers free text messaging support.</a:t>
            </a:r>
          </a:p>
          <a:p>
            <a:pPr marL="0" marR="0" lvl="0" indent="0" algn="l" defTabSz="914400" rtl="0" eaLnBrk="1" fontAlgn="auto" latinLnBrk="0" hangingPunct="1">
              <a:lnSpc>
                <a:spcPct val="100000"/>
              </a:lnSpc>
              <a:spcBef>
                <a:spcPts val="0"/>
              </a:spcBef>
              <a:spcAft>
                <a:spcPts val="0"/>
              </a:spcAft>
              <a:buClrTx/>
              <a:buSzPts val="1100"/>
              <a:buFont typeface="Arial"/>
              <a:buNone/>
              <a:tabLst/>
              <a:defRPr/>
            </a:pPr>
            <a:endParaRPr lang="en-GB" sz="1200" b="0" i="0" u="none" strike="noStrike" cap="none" baseline="0" dirty="0">
              <a:latin typeface="+mn-lt"/>
              <a:cs typeface="Calibri"/>
              <a:sym typeface="Calibri"/>
            </a:endParaRPr>
          </a:p>
          <a:p>
            <a:pPr marL="0" marR="0" lvl="0" indent="0" algn="l" defTabSz="914400" rtl="0" eaLnBrk="1" fontAlgn="auto" latinLnBrk="0" hangingPunct="1">
              <a:lnSpc>
                <a:spcPct val="100000"/>
              </a:lnSpc>
              <a:spcBef>
                <a:spcPts val="0"/>
              </a:spcBef>
              <a:spcAft>
                <a:spcPts val="0"/>
              </a:spcAft>
              <a:buClrTx/>
              <a:buSzPts val="1100"/>
              <a:buFont typeface="Arial"/>
              <a:buNone/>
              <a:tabLst/>
              <a:defRPr/>
            </a:pPr>
            <a:r>
              <a:rPr lang="en-GB" sz="1200" b="1" i="0" u="none" strike="noStrike" cap="none" baseline="0" dirty="0">
                <a:latin typeface="+mn-lt"/>
                <a:cs typeface="Calibri"/>
                <a:sym typeface="Calibri"/>
              </a:rPr>
              <a:t>Optional personal reflection (2-3 mins)</a:t>
            </a:r>
          </a:p>
          <a:p>
            <a:pPr marL="0" marR="0" lvl="0" indent="0" algn="l" defTabSz="914400" rtl="0" eaLnBrk="1" fontAlgn="auto" latinLnBrk="0" hangingPunct="1">
              <a:lnSpc>
                <a:spcPct val="100000"/>
              </a:lnSpc>
              <a:spcBef>
                <a:spcPts val="0"/>
              </a:spcBef>
              <a:spcAft>
                <a:spcPts val="0"/>
              </a:spcAft>
              <a:buClrTx/>
              <a:buSzPts val="1100"/>
              <a:buFont typeface="Arial"/>
              <a:buNone/>
              <a:tabLst/>
              <a:defRPr/>
            </a:pPr>
            <a:r>
              <a:rPr lang="en-GB" sz="1200" b="0" i="0" u="none" strike="noStrike" cap="none" baseline="0" dirty="0">
                <a:latin typeface="+mn-lt"/>
                <a:cs typeface="Calibri"/>
                <a:sym typeface="Calibri"/>
              </a:rPr>
              <a:t>If time allows, students could be given a few minutes to think about one thing that will try and do the next time they notice an unhelpful thought and decide on one person to talk to if they feel overwhelmed with unhelpful thoughts. </a:t>
            </a:r>
            <a:endParaRPr lang="en-US" b="0" dirty="0"/>
          </a:p>
          <a:p>
            <a:endParaRPr lang="en-US" dirty="0"/>
          </a:p>
        </p:txBody>
      </p:sp>
      <p:sp>
        <p:nvSpPr>
          <p:cNvPr id="4" name="Slide Number Placeholder 3"/>
          <p:cNvSpPr>
            <a:spLocks noGrp="1"/>
          </p:cNvSpPr>
          <p:nvPr>
            <p:ph type="sldNum" sz="quarter" idx="5"/>
          </p:nvPr>
        </p:nvSpPr>
        <p:spPr/>
        <p:txBody>
          <a:bodyPr/>
          <a:lstStyle/>
          <a:p>
            <a:fld id="{31B3FF19-8921-B447-80B5-DE497E3524FF}" type="slidenum">
              <a:rPr lang="en-US" smtClean="0"/>
              <a:t>8</a:t>
            </a:fld>
            <a:endParaRPr lang="en-US"/>
          </a:p>
        </p:txBody>
      </p:sp>
    </p:spTree>
    <p:extLst>
      <p:ext uri="{BB962C8B-B14F-4D97-AF65-F5344CB8AC3E}">
        <p14:creationId xmlns:p14="http://schemas.microsoft.com/office/powerpoint/2010/main" val="175465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sym typeface="Calibri"/>
              </a:rPr>
              <a:t>Optional scaffold</a:t>
            </a:r>
            <a:r>
              <a:rPr lang="en-GB" sz="1200" b="1" kern="1200" baseline="0" dirty="0">
                <a:solidFill>
                  <a:schemeClr val="tx1"/>
                </a:solidFill>
                <a:effectLst/>
                <a:latin typeface="+mn-lt"/>
                <a:ea typeface="+mn-ea"/>
                <a:cs typeface="+mn-cs"/>
                <a:sym typeface="Calibri"/>
              </a:rPr>
              <a:t> </a:t>
            </a:r>
          </a:p>
          <a:p>
            <a:r>
              <a:rPr lang="en-GB" sz="1200" kern="1200" dirty="0">
                <a:solidFill>
                  <a:schemeClr val="tx1"/>
                </a:solidFill>
                <a:effectLst/>
                <a:latin typeface="+mn-lt"/>
                <a:ea typeface="+mn-ea"/>
                <a:cs typeface="+mn-cs"/>
              </a:rPr>
              <a:t>Print</a:t>
            </a:r>
            <a:r>
              <a:rPr lang="en-GB" sz="1200" kern="1200" baseline="0" dirty="0">
                <a:solidFill>
                  <a:schemeClr val="tx1"/>
                </a:solidFill>
                <a:effectLst/>
                <a:latin typeface="+mn-lt"/>
                <a:ea typeface="+mn-ea"/>
                <a:cs typeface="+mn-cs"/>
              </a:rPr>
              <a:t> this slide for students who may require additional support to access the activity on </a:t>
            </a:r>
            <a:r>
              <a:rPr lang="en-GB" sz="1200" kern="1200" baseline="0">
                <a:solidFill>
                  <a:schemeClr val="tx1"/>
                </a:solidFill>
                <a:effectLst/>
                <a:latin typeface="+mn-lt"/>
                <a:ea typeface="+mn-ea"/>
                <a:cs typeface="+mn-cs"/>
              </a:rPr>
              <a:t>slide 7. </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1B3FF19-8921-B447-80B5-DE497E3524FF}" type="slidenum">
              <a:rPr lang="en-US" smtClean="0"/>
              <a:t>9</a:t>
            </a:fld>
            <a:endParaRPr lang="en-US"/>
          </a:p>
        </p:txBody>
      </p:sp>
    </p:spTree>
    <p:extLst>
      <p:ext uri="{BB962C8B-B14F-4D97-AF65-F5344CB8AC3E}">
        <p14:creationId xmlns:p14="http://schemas.microsoft.com/office/powerpoint/2010/main" val="15759550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895A5"/>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5A4CC01D-67C8-D04C-84C8-676ACEDF08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70766" y="371286"/>
            <a:ext cx="936888" cy="382475"/>
          </a:xfrm>
          <a:prstGeom prst="rect">
            <a:avLst/>
          </a:prstGeom>
        </p:spPr>
      </p:pic>
      <p:sp>
        <p:nvSpPr>
          <p:cNvPr id="10" name="Title 1">
            <a:extLst>
              <a:ext uri="{FF2B5EF4-FFF2-40B4-BE49-F238E27FC236}">
                <a16:creationId xmlns:a16="http://schemas.microsoft.com/office/drawing/2014/main" id="{49F4F57A-4E6C-E445-AEF1-C72E0FC23778}"/>
              </a:ext>
            </a:extLst>
          </p:cNvPr>
          <p:cNvSpPr>
            <a:spLocks noGrp="1"/>
          </p:cNvSpPr>
          <p:nvPr>
            <p:ph type="ctrTitle" hasCustomPrompt="1"/>
          </p:nvPr>
        </p:nvSpPr>
        <p:spPr>
          <a:xfrm>
            <a:off x="2630961" y="1787900"/>
            <a:ext cx="5041427" cy="1569660"/>
          </a:xfrm>
        </p:spPr>
        <p:txBody>
          <a:bodyPr wrap="square" anchor="b">
            <a:spAutoFit/>
          </a:bodyPr>
          <a:lstStyle>
            <a:lvl1pPr algn="l">
              <a:lnSpc>
                <a:spcPct val="85000"/>
              </a:lnSpc>
              <a:defRPr sz="12000" b="1">
                <a:solidFill>
                  <a:sysClr val="windowText" lastClr="000000"/>
                </a:solidFill>
              </a:defRPr>
            </a:lvl1pPr>
          </a:lstStyle>
          <a:p>
            <a:r>
              <a:rPr lang="en-US" dirty="0"/>
              <a:t>SOCIAL</a:t>
            </a:r>
          </a:p>
        </p:txBody>
      </p:sp>
      <p:sp>
        <p:nvSpPr>
          <p:cNvPr id="19" name="Text Placeholder 18">
            <a:extLst>
              <a:ext uri="{FF2B5EF4-FFF2-40B4-BE49-F238E27FC236}">
                <a16:creationId xmlns:a16="http://schemas.microsoft.com/office/drawing/2014/main" id="{818E276C-9484-9F46-AAC0-0A748F9B82E9}"/>
              </a:ext>
            </a:extLst>
          </p:cNvPr>
          <p:cNvSpPr>
            <a:spLocks noGrp="1"/>
          </p:cNvSpPr>
          <p:nvPr>
            <p:ph type="body" sz="quarter" idx="11" hasCustomPrompt="1"/>
          </p:nvPr>
        </p:nvSpPr>
        <p:spPr>
          <a:xfrm>
            <a:off x="2164662" y="3138143"/>
            <a:ext cx="6438299" cy="790918"/>
          </a:xfrm>
        </p:spPr>
        <p:txBody>
          <a:bodyPr/>
          <a:lstStyle>
            <a:lvl1pPr algn="l" defTabSz="914400" rtl="0" eaLnBrk="1" latinLnBrk="0" hangingPunct="1">
              <a:lnSpc>
                <a:spcPct val="85000"/>
              </a:lnSpc>
              <a:spcBef>
                <a:spcPct val="0"/>
              </a:spcBef>
              <a:buNone/>
              <a:defRPr lang="en-GB" sz="12000" b="1" i="0" kern="1200" dirty="0" smtClean="0">
                <a:solidFill>
                  <a:sysClr val="windowText" lastClr="000000"/>
                </a:solidFill>
                <a:latin typeface="Arial Narrow" panose="020B0604020202020204" pitchFamily="34" charset="0"/>
                <a:ea typeface="DIN Condensed Light" panose="020B0506040000020204" pitchFamily="34" charset="77"/>
                <a:cs typeface="Arial Narrow" panose="020B0604020202020204" pitchFamily="34" charset="0"/>
              </a:defRPr>
            </a:lvl1pPr>
            <a:lvl2pPr algn="l" defTabSz="914400" rtl="0" eaLnBrk="1" latinLnBrk="0" hangingPunct="1">
              <a:lnSpc>
                <a:spcPct val="85000"/>
              </a:lnSpc>
              <a:spcBef>
                <a:spcPct val="0"/>
              </a:spcBef>
              <a:buNone/>
              <a:defRPr lang="en-GB" sz="7000" b="1" i="0" kern="1200" dirty="0" smtClean="0">
                <a:solidFill>
                  <a:sysClr val="windowText" lastClr="000000"/>
                </a:solidFill>
                <a:latin typeface="Arial Narrow" panose="020B0604020202020204" pitchFamily="34" charset="0"/>
                <a:ea typeface="DIN Condensed Light" panose="020B0506040000020204" pitchFamily="34" charset="77"/>
                <a:cs typeface="Arial Narrow" panose="020B0604020202020204" pitchFamily="34" charset="0"/>
              </a:defRPr>
            </a:lvl2pPr>
            <a:lvl3pPr algn="l" defTabSz="914400" rtl="0" eaLnBrk="1" latinLnBrk="0" hangingPunct="1">
              <a:lnSpc>
                <a:spcPct val="85000"/>
              </a:lnSpc>
              <a:spcBef>
                <a:spcPct val="0"/>
              </a:spcBef>
              <a:buNone/>
              <a:defRPr lang="en-GB" sz="7000" b="1" i="0" kern="1200" dirty="0" smtClean="0">
                <a:solidFill>
                  <a:sysClr val="windowText" lastClr="000000"/>
                </a:solidFill>
                <a:latin typeface="Arial Narrow" panose="020B0604020202020204" pitchFamily="34" charset="0"/>
                <a:ea typeface="DIN Condensed Light" panose="020B0506040000020204" pitchFamily="34" charset="77"/>
                <a:cs typeface="Arial Narrow" panose="020B0604020202020204" pitchFamily="34" charset="0"/>
              </a:defRPr>
            </a:lvl3pPr>
            <a:lvl4pPr algn="l" defTabSz="914400" rtl="0" eaLnBrk="1" latinLnBrk="0" hangingPunct="1">
              <a:lnSpc>
                <a:spcPct val="85000"/>
              </a:lnSpc>
              <a:spcBef>
                <a:spcPct val="0"/>
              </a:spcBef>
              <a:buNone/>
              <a:defRPr lang="en-GB" sz="7000" b="1" i="0" kern="1200" dirty="0" smtClean="0">
                <a:solidFill>
                  <a:sysClr val="windowText" lastClr="000000"/>
                </a:solidFill>
                <a:latin typeface="Arial Narrow" panose="020B0604020202020204" pitchFamily="34" charset="0"/>
                <a:ea typeface="DIN Condensed Light" panose="020B0506040000020204" pitchFamily="34" charset="77"/>
                <a:cs typeface="Arial Narrow" panose="020B0604020202020204" pitchFamily="34" charset="0"/>
              </a:defRPr>
            </a:lvl4pPr>
            <a:lvl5pPr algn="l" defTabSz="914400" rtl="0" eaLnBrk="1" latinLnBrk="0" hangingPunct="1">
              <a:lnSpc>
                <a:spcPct val="85000"/>
              </a:lnSpc>
              <a:spcBef>
                <a:spcPct val="0"/>
              </a:spcBef>
              <a:buNone/>
              <a:defRPr lang="en-US" sz="7000" b="1" i="0" kern="1200" dirty="0">
                <a:solidFill>
                  <a:sysClr val="windowText" lastClr="000000"/>
                </a:solidFill>
                <a:latin typeface="Arial Narrow" panose="020B0604020202020204" pitchFamily="34" charset="0"/>
                <a:ea typeface="DIN Condensed Light" panose="020B0506040000020204" pitchFamily="34" charset="77"/>
                <a:cs typeface="Arial Narrow" panose="020B0604020202020204" pitchFamily="34" charset="0"/>
              </a:defRPr>
            </a:lvl5pPr>
          </a:lstStyle>
          <a:p>
            <a:pPr lvl="0"/>
            <a:r>
              <a:rPr lang="en-GB" dirty="0"/>
              <a:t>MEDIA</a:t>
            </a:r>
            <a:endParaRPr lang="en-US" dirty="0"/>
          </a:p>
        </p:txBody>
      </p:sp>
      <p:pic>
        <p:nvPicPr>
          <p:cNvPr id="11" name="Picture 10" descr="A picture containing drawing&#10;&#10;Description automatically generated">
            <a:extLst>
              <a:ext uri="{FF2B5EF4-FFF2-40B4-BE49-F238E27FC236}">
                <a16:creationId xmlns:a16="http://schemas.microsoft.com/office/drawing/2014/main" id="{E02ACE65-2169-3147-A50D-9BC49BE31F6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499" y="5311452"/>
            <a:ext cx="2483709" cy="1481788"/>
          </a:xfrm>
          <a:prstGeom prst="rect">
            <a:avLst/>
          </a:prstGeom>
        </p:spPr>
      </p:pic>
      <p:pic>
        <p:nvPicPr>
          <p:cNvPr id="9" name="Picture 8" descr="A close up of a logo&#10;&#10;Description automatically generated">
            <a:extLst>
              <a:ext uri="{FF2B5EF4-FFF2-40B4-BE49-F238E27FC236}">
                <a16:creationId xmlns:a16="http://schemas.microsoft.com/office/drawing/2014/main" id="{12548C00-84E4-6D46-B354-67658729CE23}"/>
              </a:ext>
            </a:extLst>
          </p:cNvPr>
          <p:cNvPicPr>
            <a:picLocks noChangeAspect="1"/>
          </p:cNvPicPr>
          <p:nvPr userDrawn="1"/>
        </p:nvPicPr>
        <p:blipFill>
          <a:blip r:embed="rId4" cstate="print">
            <a:alphaModFix amt="40000"/>
            <a:extLst>
              <a:ext uri="{28A0092B-C50C-407E-A947-70E740481C1C}">
                <a14:useLocalDpi xmlns:a14="http://schemas.microsoft.com/office/drawing/2010/main"/>
              </a:ext>
            </a:extLst>
          </a:blip>
          <a:stretch>
            <a:fillRect/>
          </a:stretch>
        </p:blipFill>
        <p:spPr>
          <a:xfrm>
            <a:off x="2268737" y="-1845300"/>
            <a:ext cx="12587686" cy="12559745"/>
          </a:xfrm>
          <a:prstGeom prst="rect">
            <a:avLst/>
          </a:prstGeom>
        </p:spPr>
      </p:pic>
    </p:spTree>
    <p:extLst>
      <p:ext uri="{BB962C8B-B14F-4D97-AF65-F5344CB8AC3E}">
        <p14:creationId xmlns:p14="http://schemas.microsoft.com/office/powerpoint/2010/main" val="272043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3E3F25-D275-EC4E-9125-ED8810DFFE3F}"/>
              </a:ext>
            </a:extLst>
          </p:cNvPr>
          <p:cNvGrpSpPr/>
          <p:nvPr userDrawn="1"/>
        </p:nvGrpSpPr>
        <p:grpSpPr>
          <a:xfrm>
            <a:off x="0" y="-25400"/>
            <a:ext cx="12192000" cy="6883400"/>
            <a:chOff x="0" y="-25400"/>
            <a:chExt cx="12192000" cy="6883400"/>
          </a:xfrm>
        </p:grpSpPr>
        <p:sp>
          <p:nvSpPr>
            <p:cNvPr id="21" name="Rectangle 20">
              <a:extLst>
                <a:ext uri="{FF2B5EF4-FFF2-40B4-BE49-F238E27FC236}">
                  <a16:creationId xmlns:a16="http://schemas.microsoft.com/office/drawing/2014/main" id="{1037FD20-EF54-9C4B-9D92-3F36153CE219}"/>
                </a:ext>
              </a:extLst>
            </p:cNvPr>
            <p:cNvSpPr/>
            <p:nvPr userDrawn="1"/>
          </p:nvSpPr>
          <p:spPr>
            <a:xfrm>
              <a:off x="0" y="-25400"/>
              <a:ext cx="6096000" cy="685800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6828EC-457D-664F-ACD6-79FF3D1A8D21}"/>
                </a:ext>
              </a:extLst>
            </p:cNvPr>
            <p:cNvSpPr/>
            <p:nvPr userDrawn="1"/>
          </p:nvSpPr>
          <p:spPr>
            <a:xfrm>
              <a:off x="0" y="5951840"/>
              <a:ext cx="12192000" cy="90616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drawing&#10;&#10;Description automatically generated">
              <a:extLst>
                <a:ext uri="{FF2B5EF4-FFF2-40B4-BE49-F238E27FC236}">
                  <a16:creationId xmlns:a16="http://schemas.microsoft.com/office/drawing/2014/main" id="{FB70D58D-9D48-B34A-BEC9-BDFE7227B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pic>
          <p:nvPicPr>
            <p:cNvPr id="19" name="Picture 18">
              <a:extLst>
                <a:ext uri="{FF2B5EF4-FFF2-40B4-BE49-F238E27FC236}">
                  <a16:creationId xmlns:a16="http://schemas.microsoft.com/office/drawing/2014/main" id="{09DB9527-7B22-7D4A-A1B7-8DB439DC0A8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05120" y="5979900"/>
              <a:ext cx="1429370" cy="852767"/>
            </a:xfrm>
            <a:prstGeom prst="rect">
              <a:avLst/>
            </a:prstGeom>
          </p:spPr>
        </p:pic>
      </p:grpSp>
      <p:sp>
        <p:nvSpPr>
          <p:cNvPr id="15" name="Text Placeholder 11">
            <a:extLst>
              <a:ext uri="{FF2B5EF4-FFF2-40B4-BE49-F238E27FC236}">
                <a16:creationId xmlns:a16="http://schemas.microsoft.com/office/drawing/2014/main" id="{3F136D63-FB39-D740-B4EB-EA6592FA8DB1}"/>
              </a:ext>
            </a:extLst>
          </p:cNvPr>
          <p:cNvSpPr>
            <a:spLocks noGrp="1"/>
          </p:cNvSpPr>
          <p:nvPr>
            <p:ph type="body" sz="quarter" idx="13" hasCustomPrompt="1"/>
          </p:nvPr>
        </p:nvSpPr>
        <p:spPr>
          <a:xfrm>
            <a:off x="354842" y="1124271"/>
            <a:ext cx="3841150" cy="566829"/>
          </a:xfrm>
        </p:spPr>
        <p:txBody>
          <a:bodyPr/>
          <a:lstStyle>
            <a:lvl1pPr algn="l">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6" name="Picture Placeholder 5">
            <a:extLst>
              <a:ext uri="{FF2B5EF4-FFF2-40B4-BE49-F238E27FC236}">
                <a16:creationId xmlns:a16="http://schemas.microsoft.com/office/drawing/2014/main" id="{0CBF2CFD-ECD5-BA47-A0C5-467DD54BB4EB}"/>
              </a:ext>
            </a:extLst>
          </p:cNvPr>
          <p:cNvSpPr>
            <a:spLocks noGrp="1"/>
          </p:cNvSpPr>
          <p:nvPr>
            <p:ph type="pic" sz="quarter" idx="15"/>
          </p:nvPr>
        </p:nvSpPr>
        <p:spPr>
          <a:xfrm>
            <a:off x="354842" y="2257929"/>
            <a:ext cx="5213445" cy="3187528"/>
          </a:xfrm>
        </p:spPr>
        <p:txBody>
          <a:bodyPr/>
          <a:lstStyle/>
          <a:p>
            <a:endParaRPr lang="en-US" dirty="0"/>
          </a:p>
        </p:txBody>
      </p:sp>
      <p:sp>
        <p:nvSpPr>
          <p:cNvPr id="17" name="Text Placeholder 11">
            <a:extLst>
              <a:ext uri="{FF2B5EF4-FFF2-40B4-BE49-F238E27FC236}">
                <a16:creationId xmlns:a16="http://schemas.microsoft.com/office/drawing/2014/main" id="{80A9F173-3C7D-5440-94CA-BFE82CEAA762}"/>
              </a:ext>
            </a:extLst>
          </p:cNvPr>
          <p:cNvSpPr>
            <a:spLocks noGrp="1"/>
          </p:cNvSpPr>
          <p:nvPr>
            <p:ph type="body" sz="quarter" idx="14" hasCustomPrompt="1"/>
          </p:nvPr>
        </p:nvSpPr>
        <p:spPr>
          <a:xfrm>
            <a:off x="7180480" y="1351129"/>
            <a:ext cx="4421875" cy="339972"/>
          </a:xfrm>
        </p:spPr>
        <p:txBody>
          <a:bodyPr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6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Discussion questions</a:t>
            </a:r>
            <a:endParaRPr lang="en-GB" dirty="0">
              <a:effectLst/>
              <a:latin typeface="Arial" panose="020B0604020202020204" pitchFamily="34" charset="0"/>
            </a:endParaRPr>
          </a:p>
        </p:txBody>
      </p:sp>
      <p:sp>
        <p:nvSpPr>
          <p:cNvPr id="18" name="Text Placeholder 11">
            <a:extLst>
              <a:ext uri="{FF2B5EF4-FFF2-40B4-BE49-F238E27FC236}">
                <a16:creationId xmlns:a16="http://schemas.microsoft.com/office/drawing/2014/main" id="{92833A0B-0353-B54B-B781-F6BCFCB4A2F4}"/>
              </a:ext>
            </a:extLst>
          </p:cNvPr>
          <p:cNvSpPr>
            <a:spLocks noGrp="1"/>
          </p:cNvSpPr>
          <p:nvPr>
            <p:ph type="body" sz="quarter" idx="12" hasCustomPrompt="1"/>
          </p:nvPr>
        </p:nvSpPr>
        <p:spPr>
          <a:xfrm>
            <a:off x="7180480" y="1992247"/>
            <a:ext cx="4421875" cy="3726382"/>
          </a:xfrm>
        </p:spPr>
        <p:txBody>
          <a:bodyPr numCol="1" spcCol="540000"/>
          <a:lstStyle>
            <a:lvl1pPr marL="271463" marR="0" indent="-271463" algn="l" defTabSz="914400" rtl="0" eaLnBrk="1" fontAlgn="auto" latinLnBrk="0" hangingPunct="1">
              <a:lnSpc>
                <a:spcPts val="2300"/>
              </a:lnSpc>
              <a:spcBef>
                <a:spcPts val="1000"/>
              </a:spcBef>
              <a:spcAft>
                <a:spcPts val="0"/>
              </a:spcAft>
              <a:buClrTx/>
              <a:buSzTx/>
              <a:buFont typeface="Arial" panose="020B0604020202020204" pitchFamily="34" charset="0"/>
              <a:buChar char="•"/>
              <a:tabLst/>
              <a:defRPr lang="en-GB" sz="22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What do you think are the most exciting things about starting secondary school?</a:t>
            </a:r>
          </a:p>
          <a:p>
            <a:r>
              <a:rPr lang="en-GB" dirty="0">
                <a:effectLst/>
                <a:latin typeface="Arial" panose="020B0604020202020204" pitchFamily="34" charset="0"/>
              </a:rPr>
              <a:t>What do you think some pupils </a:t>
            </a:r>
            <a:br>
              <a:rPr lang="en-GB" dirty="0">
                <a:effectLst/>
                <a:latin typeface="Arial" panose="020B0604020202020204" pitchFamily="34" charset="0"/>
              </a:rPr>
            </a:br>
            <a:r>
              <a:rPr lang="en-GB" dirty="0">
                <a:effectLst/>
                <a:latin typeface="Arial" panose="020B0604020202020204" pitchFamily="34" charset="0"/>
              </a:rPr>
              <a:t>are nervous about when starting secondary school?</a:t>
            </a:r>
          </a:p>
          <a:p>
            <a:r>
              <a:rPr lang="en-GB" dirty="0">
                <a:effectLst/>
                <a:latin typeface="Arial" panose="020B0604020202020204" pitchFamily="34" charset="0"/>
              </a:rPr>
              <a:t>How do you think pupil’s feelings </a:t>
            </a:r>
            <a:br>
              <a:rPr lang="en-GB" dirty="0">
                <a:effectLst/>
                <a:latin typeface="Arial" panose="020B0604020202020204" pitchFamily="34" charset="0"/>
              </a:rPr>
            </a:br>
            <a:r>
              <a:rPr lang="en-GB" dirty="0">
                <a:effectLst/>
                <a:latin typeface="Arial" panose="020B0604020202020204" pitchFamily="34" charset="0"/>
              </a:rPr>
              <a:t>might change over the first year </a:t>
            </a:r>
            <a:br>
              <a:rPr lang="en-GB" dirty="0">
                <a:effectLst/>
                <a:latin typeface="Arial" panose="020B0604020202020204" pitchFamily="34" charset="0"/>
              </a:rPr>
            </a:br>
            <a:r>
              <a:rPr lang="en-GB" dirty="0">
                <a:effectLst/>
                <a:latin typeface="Arial" panose="020B0604020202020204" pitchFamily="34" charset="0"/>
              </a:rPr>
              <a:t>at secondary school?</a:t>
            </a:r>
          </a:p>
        </p:txBody>
      </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tx1"/>
                </a:solidFill>
              </a:rPr>
              <a:pPr algn="r"/>
              <a:t>‹#›</a:t>
            </a:fld>
            <a:endParaRPr lang="en-US" sz="1600" dirty="0">
              <a:solidFill>
                <a:schemeClr val="tx1"/>
              </a:solidFill>
            </a:endParaRPr>
          </a:p>
        </p:txBody>
      </p:sp>
    </p:spTree>
    <p:extLst>
      <p:ext uri="{BB962C8B-B14F-4D97-AF65-F5344CB8AC3E}">
        <p14:creationId xmlns:p14="http://schemas.microsoft.com/office/powerpoint/2010/main" val="3123261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3E3F25-D275-EC4E-9125-ED8810DFFE3F}"/>
              </a:ext>
            </a:extLst>
          </p:cNvPr>
          <p:cNvGrpSpPr/>
          <p:nvPr userDrawn="1"/>
        </p:nvGrpSpPr>
        <p:grpSpPr>
          <a:xfrm>
            <a:off x="0" y="364421"/>
            <a:ext cx="12192000" cy="6493579"/>
            <a:chOff x="0" y="364421"/>
            <a:chExt cx="12192000" cy="6493579"/>
          </a:xfrm>
        </p:grpSpPr>
        <p:sp>
          <p:nvSpPr>
            <p:cNvPr id="4" name="Rectangle 3">
              <a:extLst>
                <a:ext uri="{FF2B5EF4-FFF2-40B4-BE49-F238E27FC236}">
                  <a16:creationId xmlns:a16="http://schemas.microsoft.com/office/drawing/2014/main" id="{716828EC-457D-664F-ACD6-79FF3D1A8D21}"/>
                </a:ext>
              </a:extLst>
            </p:cNvPr>
            <p:cNvSpPr/>
            <p:nvPr userDrawn="1"/>
          </p:nvSpPr>
          <p:spPr>
            <a:xfrm>
              <a:off x="0" y="5951840"/>
              <a:ext cx="12192000" cy="90616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drawing&#10;&#10;Description automatically generated">
              <a:extLst>
                <a:ext uri="{FF2B5EF4-FFF2-40B4-BE49-F238E27FC236}">
                  <a16:creationId xmlns:a16="http://schemas.microsoft.com/office/drawing/2014/main" id="{FB70D58D-9D48-B34A-BEC9-BDFE7227B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pic>
          <p:nvPicPr>
            <p:cNvPr id="19" name="Picture 18">
              <a:extLst>
                <a:ext uri="{FF2B5EF4-FFF2-40B4-BE49-F238E27FC236}">
                  <a16:creationId xmlns:a16="http://schemas.microsoft.com/office/drawing/2014/main" id="{09DB9527-7B22-7D4A-A1B7-8DB439DC0A8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05120" y="5979900"/>
              <a:ext cx="1429370" cy="852767"/>
            </a:xfrm>
            <a:prstGeom prst="rect">
              <a:avLst/>
            </a:prstGeom>
          </p:spPr>
        </p:pic>
      </p:gr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tx1"/>
                </a:solidFill>
              </a:rPr>
              <a:pPr algn="r"/>
              <a:t>‹#›</a:t>
            </a:fld>
            <a:endParaRPr lang="en-US" sz="1600" dirty="0">
              <a:solidFill>
                <a:schemeClr val="tx1"/>
              </a:solidFill>
            </a:endParaRPr>
          </a:p>
        </p:txBody>
      </p:sp>
      <p:sp>
        <p:nvSpPr>
          <p:cNvPr id="16" name="Text Placeholder 11">
            <a:extLst>
              <a:ext uri="{FF2B5EF4-FFF2-40B4-BE49-F238E27FC236}">
                <a16:creationId xmlns:a16="http://schemas.microsoft.com/office/drawing/2014/main" id="{5679B99D-07C6-724A-B3B0-35D1B73B5108}"/>
              </a:ext>
            </a:extLst>
          </p:cNvPr>
          <p:cNvSpPr>
            <a:spLocks noGrp="1"/>
          </p:cNvSpPr>
          <p:nvPr>
            <p:ph type="body" sz="quarter" idx="10" hasCustomPrompt="1"/>
          </p:nvPr>
        </p:nvSpPr>
        <p:spPr>
          <a:xfrm>
            <a:off x="348711" y="557442"/>
            <a:ext cx="3841150" cy="566829"/>
          </a:xfrm>
        </p:spPr>
        <p:txBody>
          <a:bodyPr/>
          <a:lstStyle>
            <a:lvl1pPr algn="l">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22" name="Text Placeholder 11">
            <a:extLst>
              <a:ext uri="{FF2B5EF4-FFF2-40B4-BE49-F238E27FC236}">
                <a16:creationId xmlns:a16="http://schemas.microsoft.com/office/drawing/2014/main" id="{8F499220-26E6-CB4C-BAEC-06462DA30F08}"/>
              </a:ext>
            </a:extLst>
          </p:cNvPr>
          <p:cNvSpPr>
            <a:spLocks noGrp="1"/>
          </p:cNvSpPr>
          <p:nvPr>
            <p:ph type="body" sz="quarter" idx="13" hasCustomPrompt="1"/>
          </p:nvPr>
        </p:nvSpPr>
        <p:spPr>
          <a:xfrm>
            <a:off x="348711" y="1124271"/>
            <a:ext cx="3841150" cy="566829"/>
          </a:xfrm>
        </p:spPr>
        <p:txBody>
          <a:bodyPr/>
          <a:lstStyle>
            <a:lvl1pPr algn="l">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23" name="Text Placeholder 11">
            <a:extLst>
              <a:ext uri="{FF2B5EF4-FFF2-40B4-BE49-F238E27FC236}">
                <a16:creationId xmlns:a16="http://schemas.microsoft.com/office/drawing/2014/main" id="{5034E5A5-E0A3-3C44-AA5F-EE9CE0DF5066}"/>
              </a:ext>
            </a:extLst>
          </p:cNvPr>
          <p:cNvSpPr>
            <a:spLocks noGrp="1"/>
          </p:cNvSpPr>
          <p:nvPr>
            <p:ph type="body" sz="quarter" idx="14" hasCustomPrompt="1"/>
          </p:nvPr>
        </p:nvSpPr>
        <p:spPr>
          <a:xfrm>
            <a:off x="348711" y="2232230"/>
            <a:ext cx="4600660" cy="1196770"/>
          </a:xfrm>
        </p:spPr>
        <p:txBody>
          <a:bodyPr numCol="1" spcCol="540000"/>
          <a:lstStyle>
            <a:lvl1pPr marL="0" marR="0" indent="0" algn="l" defTabSz="914400" rtl="0" eaLnBrk="1" fontAlgn="auto" latinLnBrk="0" hangingPunct="1">
              <a:lnSpc>
                <a:spcPts val="2720"/>
              </a:lnSpc>
              <a:spcBef>
                <a:spcPts val="0"/>
              </a:spcBef>
              <a:spcAft>
                <a:spcPts val="0"/>
              </a:spcAft>
              <a:buClrTx/>
              <a:buSzTx/>
              <a:buFont typeface="Arial" panose="020B0604020202020204" pitchFamily="34" charset="0"/>
              <a:buNone/>
              <a:tabLst/>
              <a:defRPr lang="en-GB" sz="26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Think about a time you </a:t>
            </a:r>
            <a:br>
              <a:rPr lang="en-GB" b="1" dirty="0">
                <a:effectLst/>
                <a:latin typeface="Arial" panose="020B0604020202020204" pitchFamily="34" charset="0"/>
              </a:rPr>
            </a:br>
            <a:r>
              <a:rPr lang="en-GB" b="1" dirty="0">
                <a:effectLst/>
                <a:latin typeface="Arial" panose="020B0604020202020204" pitchFamily="34" charset="0"/>
              </a:rPr>
              <a:t>had to manage a change </a:t>
            </a:r>
            <a:br>
              <a:rPr lang="en-GB" b="1" dirty="0">
                <a:effectLst/>
                <a:latin typeface="Arial" panose="020B0604020202020204" pitchFamily="34" charset="0"/>
              </a:rPr>
            </a:br>
            <a:r>
              <a:rPr lang="en-GB" b="1" dirty="0">
                <a:effectLst/>
                <a:latin typeface="Arial" panose="020B0604020202020204" pitchFamily="34" charset="0"/>
              </a:rPr>
              <a:t>in the last year.</a:t>
            </a:r>
            <a:endParaRPr lang="en-GB" dirty="0">
              <a:effectLst/>
              <a:latin typeface="Arial" panose="020B0604020202020204" pitchFamily="34" charset="0"/>
            </a:endParaRPr>
          </a:p>
        </p:txBody>
      </p:sp>
      <p:sp>
        <p:nvSpPr>
          <p:cNvPr id="24" name="Rectangle 23">
            <a:extLst>
              <a:ext uri="{FF2B5EF4-FFF2-40B4-BE49-F238E27FC236}">
                <a16:creationId xmlns:a16="http://schemas.microsoft.com/office/drawing/2014/main" id="{892DCBD6-688F-C94E-AD20-4A5BDE0A06E8}"/>
              </a:ext>
            </a:extLst>
          </p:cNvPr>
          <p:cNvSpPr/>
          <p:nvPr userDrawn="1"/>
        </p:nvSpPr>
        <p:spPr>
          <a:xfrm>
            <a:off x="348711" y="3592043"/>
            <a:ext cx="1122002" cy="3636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1">
            <a:extLst>
              <a:ext uri="{FF2B5EF4-FFF2-40B4-BE49-F238E27FC236}">
                <a16:creationId xmlns:a16="http://schemas.microsoft.com/office/drawing/2014/main" id="{E9092C61-1DEC-B748-B24C-EFA7853CA22B}"/>
              </a:ext>
            </a:extLst>
          </p:cNvPr>
          <p:cNvSpPr>
            <a:spLocks noGrp="1"/>
          </p:cNvSpPr>
          <p:nvPr>
            <p:ph type="body" sz="quarter" idx="26" hasCustomPrompt="1"/>
          </p:nvPr>
        </p:nvSpPr>
        <p:spPr>
          <a:xfrm>
            <a:off x="348712" y="3624396"/>
            <a:ext cx="1122002" cy="298934"/>
          </a:xfrm>
        </p:spPr>
        <p:txBody>
          <a:bodyPr numCol="1" spcCol="540000"/>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1"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Discuss</a:t>
            </a:r>
          </a:p>
        </p:txBody>
      </p:sp>
      <p:sp>
        <p:nvSpPr>
          <p:cNvPr id="26" name="Text Placeholder 11">
            <a:extLst>
              <a:ext uri="{FF2B5EF4-FFF2-40B4-BE49-F238E27FC236}">
                <a16:creationId xmlns:a16="http://schemas.microsoft.com/office/drawing/2014/main" id="{2AAE3407-1304-C947-9E0E-91D9DB8BCF6C}"/>
              </a:ext>
            </a:extLst>
          </p:cNvPr>
          <p:cNvSpPr>
            <a:spLocks noGrp="1"/>
          </p:cNvSpPr>
          <p:nvPr>
            <p:ph type="body" sz="quarter" idx="12" hasCustomPrompt="1"/>
          </p:nvPr>
        </p:nvSpPr>
        <p:spPr>
          <a:xfrm>
            <a:off x="348711" y="4104307"/>
            <a:ext cx="4394739" cy="1353204"/>
          </a:xfrm>
        </p:spPr>
        <p:txBody>
          <a:bodyPr numCol="1" spcCol="540000"/>
          <a:lstStyle>
            <a:lvl1pPr marL="271463" marR="0" indent="-271463" algn="l" defTabSz="914400" rtl="0" eaLnBrk="1" fontAlgn="auto" latinLnBrk="0" hangingPunct="1">
              <a:lnSpc>
                <a:spcPts val="2100"/>
              </a:lnSpc>
              <a:spcBef>
                <a:spcPts val="1000"/>
              </a:spcBef>
              <a:spcAft>
                <a:spcPts val="0"/>
              </a:spcAft>
              <a:buClrTx/>
              <a:buSzTx/>
              <a:buFont typeface="Arial" panose="020B0604020202020204" pitchFamily="34" charset="0"/>
              <a:buChar char="•"/>
              <a:tabLst/>
              <a:defRPr lang="en-GB" sz="2000" b="0" i="0" u="none" strike="noStrike" kern="1200" spc="0" dirty="0" smtClean="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Which strengths are most </a:t>
            </a:r>
            <a:br>
              <a:rPr lang="en-GB" dirty="0">
                <a:effectLst/>
                <a:latin typeface="Arial" panose="020B0604020202020204" pitchFamily="34" charset="0"/>
              </a:rPr>
            </a:br>
            <a:r>
              <a:rPr lang="en-GB" dirty="0">
                <a:effectLst/>
                <a:latin typeface="Arial" panose="020B0604020202020204" pitchFamily="34" charset="0"/>
              </a:rPr>
              <a:t>important when managing change?</a:t>
            </a:r>
          </a:p>
          <a:p>
            <a:r>
              <a:rPr lang="en-GB" dirty="0">
                <a:effectLst/>
                <a:latin typeface="Arial" panose="020B0604020202020204" pitchFamily="34" charset="0"/>
              </a:rPr>
              <a:t>What helped you manage </a:t>
            </a:r>
            <a:br>
              <a:rPr lang="en-GB" dirty="0">
                <a:effectLst/>
                <a:latin typeface="Arial" panose="020B0604020202020204" pitchFamily="34" charset="0"/>
              </a:rPr>
            </a:br>
            <a:r>
              <a:rPr lang="en-GB" dirty="0">
                <a:effectLst/>
                <a:latin typeface="Arial" panose="020B0604020202020204" pitchFamily="34" charset="0"/>
              </a:rPr>
              <a:t>this change?</a:t>
            </a:r>
          </a:p>
        </p:txBody>
      </p:sp>
      <p:sp>
        <p:nvSpPr>
          <p:cNvPr id="27" name="Text Placeholder 11">
            <a:extLst>
              <a:ext uri="{FF2B5EF4-FFF2-40B4-BE49-F238E27FC236}">
                <a16:creationId xmlns:a16="http://schemas.microsoft.com/office/drawing/2014/main" id="{B3DB8A09-4F74-6144-9712-A65771C7972D}"/>
              </a:ext>
            </a:extLst>
          </p:cNvPr>
          <p:cNvSpPr>
            <a:spLocks noGrp="1"/>
          </p:cNvSpPr>
          <p:nvPr>
            <p:ph type="body" sz="quarter" idx="27" hasCustomPrompt="1"/>
          </p:nvPr>
        </p:nvSpPr>
        <p:spPr>
          <a:xfrm>
            <a:off x="5263792" y="868680"/>
            <a:ext cx="3160118" cy="1363550"/>
          </a:xfrm>
          <a:solidFill>
            <a:srgbClr val="FFCC31"/>
          </a:solidFill>
        </p:spPr>
        <p:txBody>
          <a:bodyPr lIns="144000" numCol="1" spcCol="540000" anchor="ctr" anchorCtr="0"/>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Organised</a:t>
            </a:r>
            <a:br>
              <a:rPr lang="en-GB" dirty="0">
                <a:effectLst/>
                <a:latin typeface="Arial" panose="020B0604020202020204" pitchFamily="34" charset="0"/>
              </a:rPr>
            </a:br>
            <a:r>
              <a:rPr lang="en-GB" dirty="0">
                <a:effectLst/>
                <a:latin typeface="Arial" panose="020B0604020202020204" pitchFamily="34" charset="0"/>
              </a:rPr>
              <a:t>Being prepared by </a:t>
            </a:r>
            <a:br>
              <a:rPr lang="en-GB" dirty="0">
                <a:effectLst/>
                <a:latin typeface="Arial" panose="020B0604020202020204" pitchFamily="34" charset="0"/>
              </a:rPr>
            </a:br>
            <a:r>
              <a:rPr lang="en-GB" dirty="0">
                <a:effectLst/>
                <a:latin typeface="Arial" panose="020B0604020202020204" pitchFamily="34" charset="0"/>
              </a:rPr>
              <a:t>making a plan and </a:t>
            </a:r>
            <a:br>
              <a:rPr lang="en-GB" dirty="0">
                <a:effectLst/>
                <a:latin typeface="Arial" panose="020B0604020202020204" pitchFamily="34" charset="0"/>
              </a:rPr>
            </a:br>
            <a:r>
              <a:rPr lang="en-GB" dirty="0">
                <a:effectLst/>
                <a:latin typeface="Arial" panose="020B0604020202020204" pitchFamily="34" charset="0"/>
              </a:rPr>
              <a:t>finding what you need</a:t>
            </a:r>
          </a:p>
        </p:txBody>
      </p:sp>
      <p:sp>
        <p:nvSpPr>
          <p:cNvPr id="28" name="Text Placeholder 11">
            <a:extLst>
              <a:ext uri="{FF2B5EF4-FFF2-40B4-BE49-F238E27FC236}">
                <a16:creationId xmlns:a16="http://schemas.microsoft.com/office/drawing/2014/main" id="{0BE2AA42-A2BE-4249-9DA1-8CA14D172850}"/>
              </a:ext>
            </a:extLst>
          </p:cNvPr>
          <p:cNvSpPr>
            <a:spLocks noGrp="1"/>
          </p:cNvSpPr>
          <p:nvPr>
            <p:ph type="body" sz="quarter" idx="28" hasCustomPrompt="1"/>
          </p:nvPr>
        </p:nvSpPr>
        <p:spPr>
          <a:xfrm>
            <a:off x="8683171" y="868680"/>
            <a:ext cx="3160118" cy="1363550"/>
          </a:xfrm>
          <a:solidFill>
            <a:srgbClr val="FFCC31"/>
          </a:solidFill>
        </p:spPr>
        <p:txBody>
          <a:bodyPr lIns="144000" numCol="1" spcCol="540000" anchor="ctr" anchorCtr="0"/>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Organised</a:t>
            </a:r>
            <a:br>
              <a:rPr lang="en-GB" dirty="0">
                <a:effectLst/>
                <a:latin typeface="Arial" panose="020B0604020202020204" pitchFamily="34" charset="0"/>
              </a:rPr>
            </a:br>
            <a:r>
              <a:rPr lang="en-GB" dirty="0">
                <a:effectLst/>
                <a:latin typeface="Arial" panose="020B0604020202020204" pitchFamily="34" charset="0"/>
              </a:rPr>
              <a:t>Bei ng prepared by </a:t>
            </a:r>
            <a:br>
              <a:rPr lang="en-GB" dirty="0">
                <a:effectLst/>
                <a:latin typeface="Arial" panose="020B0604020202020204" pitchFamily="34" charset="0"/>
              </a:rPr>
            </a:br>
            <a:r>
              <a:rPr lang="en-GB" dirty="0">
                <a:effectLst/>
                <a:latin typeface="Arial" panose="020B0604020202020204" pitchFamily="34" charset="0"/>
              </a:rPr>
              <a:t>making a plan and </a:t>
            </a:r>
            <a:br>
              <a:rPr lang="en-GB" dirty="0">
                <a:effectLst/>
                <a:latin typeface="Arial" panose="020B0604020202020204" pitchFamily="34" charset="0"/>
              </a:rPr>
            </a:br>
            <a:r>
              <a:rPr lang="en-GB" dirty="0">
                <a:effectLst/>
                <a:latin typeface="Arial" panose="020B0604020202020204" pitchFamily="34" charset="0"/>
              </a:rPr>
              <a:t>finding what you need</a:t>
            </a:r>
          </a:p>
        </p:txBody>
      </p:sp>
      <p:sp>
        <p:nvSpPr>
          <p:cNvPr id="31" name="Text Placeholder 11">
            <a:extLst>
              <a:ext uri="{FF2B5EF4-FFF2-40B4-BE49-F238E27FC236}">
                <a16:creationId xmlns:a16="http://schemas.microsoft.com/office/drawing/2014/main" id="{20C32265-BAE1-7346-95A0-1FA4D45F5FF7}"/>
              </a:ext>
            </a:extLst>
          </p:cNvPr>
          <p:cNvSpPr>
            <a:spLocks noGrp="1"/>
          </p:cNvSpPr>
          <p:nvPr>
            <p:ph type="body" sz="quarter" idx="29" hasCustomPrompt="1"/>
          </p:nvPr>
        </p:nvSpPr>
        <p:spPr>
          <a:xfrm>
            <a:off x="5298082" y="2467674"/>
            <a:ext cx="3160118" cy="1363550"/>
          </a:xfrm>
          <a:solidFill>
            <a:srgbClr val="FFCC31"/>
          </a:solidFill>
        </p:spPr>
        <p:txBody>
          <a:bodyPr lIns="144000" numCol="1" spcCol="540000" anchor="ctr" anchorCtr="0"/>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Organised</a:t>
            </a:r>
            <a:br>
              <a:rPr lang="en-GB" dirty="0">
                <a:effectLst/>
                <a:latin typeface="Arial" panose="020B0604020202020204" pitchFamily="34" charset="0"/>
              </a:rPr>
            </a:br>
            <a:r>
              <a:rPr lang="en-GB" dirty="0">
                <a:effectLst/>
                <a:latin typeface="Arial" panose="020B0604020202020204" pitchFamily="34" charset="0"/>
              </a:rPr>
              <a:t>Bei ng prepared by </a:t>
            </a:r>
            <a:br>
              <a:rPr lang="en-GB" dirty="0">
                <a:effectLst/>
                <a:latin typeface="Arial" panose="020B0604020202020204" pitchFamily="34" charset="0"/>
              </a:rPr>
            </a:br>
            <a:r>
              <a:rPr lang="en-GB" dirty="0">
                <a:effectLst/>
                <a:latin typeface="Arial" panose="020B0604020202020204" pitchFamily="34" charset="0"/>
              </a:rPr>
              <a:t>making a plan and </a:t>
            </a:r>
            <a:br>
              <a:rPr lang="en-GB" dirty="0">
                <a:effectLst/>
                <a:latin typeface="Arial" panose="020B0604020202020204" pitchFamily="34" charset="0"/>
              </a:rPr>
            </a:br>
            <a:r>
              <a:rPr lang="en-GB" dirty="0">
                <a:effectLst/>
                <a:latin typeface="Arial" panose="020B0604020202020204" pitchFamily="34" charset="0"/>
              </a:rPr>
              <a:t>finding what you need</a:t>
            </a:r>
          </a:p>
        </p:txBody>
      </p:sp>
      <p:sp>
        <p:nvSpPr>
          <p:cNvPr id="32" name="Text Placeholder 11">
            <a:extLst>
              <a:ext uri="{FF2B5EF4-FFF2-40B4-BE49-F238E27FC236}">
                <a16:creationId xmlns:a16="http://schemas.microsoft.com/office/drawing/2014/main" id="{E362796D-94DE-D04A-BFFE-D4C7BAC0A5DE}"/>
              </a:ext>
            </a:extLst>
          </p:cNvPr>
          <p:cNvSpPr>
            <a:spLocks noGrp="1"/>
          </p:cNvSpPr>
          <p:nvPr>
            <p:ph type="body" sz="quarter" idx="30" hasCustomPrompt="1"/>
          </p:nvPr>
        </p:nvSpPr>
        <p:spPr>
          <a:xfrm>
            <a:off x="8683171" y="2472397"/>
            <a:ext cx="3160118" cy="1363550"/>
          </a:xfrm>
          <a:solidFill>
            <a:srgbClr val="FFCC31"/>
          </a:solidFill>
        </p:spPr>
        <p:txBody>
          <a:bodyPr lIns="144000" numCol="1" spcCol="540000" anchor="ctr" anchorCtr="0"/>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Organised</a:t>
            </a:r>
            <a:br>
              <a:rPr lang="en-GB" dirty="0">
                <a:effectLst/>
                <a:latin typeface="Arial" panose="020B0604020202020204" pitchFamily="34" charset="0"/>
              </a:rPr>
            </a:br>
            <a:r>
              <a:rPr lang="en-GB" dirty="0">
                <a:effectLst/>
                <a:latin typeface="Arial" panose="020B0604020202020204" pitchFamily="34" charset="0"/>
              </a:rPr>
              <a:t>Bei ng prepared by </a:t>
            </a:r>
            <a:br>
              <a:rPr lang="en-GB" dirty="0">
                <a:effectLst/>
                <a:latin typeface="Arial" panose="020B0604020202020204" pitchFamily="34" charset="0"/>
              </a:rPr>
            </a:br>
            <a:r>
              <a:rPr lang="en-GB" dirty="0">
                <a:effectLst/>
                <a:latin typeface="Arial" panose="020B0604020202020204" pitchFamily="34" charset="0"/>
              </a:rPr>
              <a:t>making a plan and </a:t>
            </a:r>
            <a:br>
              <a:rPr lang="en-GB" dirty="0">
                <a:effectLst/>
                <a:latin typeface="Arial" panose="020B0604020202020204" pitchFamily="34" charset="0"/>
              </a:rPr>
            </a:br>
            <a:r>
              <a:rPr lang="en-GB" dirty="0">
                <a:effectLst/>
                <a:latin typeface="Arial" panose="020B0604020202020204" pitchFamily="34" charset="0"/>
              </a:rPr>
              <a:t>finding what you need</a:t>
            </a:r>
          </a:p>
        </p:txBody>
      </p:sp>
      <p:sp>
        <p:nvSpPr>
          <p:cNvPr id="33" name="Text Placeholder 11">
            <a:extLst>
              <a:ext uri="{FF2B5EF4-FFF2-40B4-BE49-F238E27FC236}">
                <a16:creationId xmlns:a16="http://schemas.microsoft.com/office/drawing/2014/main" id="{09597902-4476-C14B-8E3E-4166ED6F0B81}"/>
              </a:ext>
            </a:extLst>
          </p:cNvPr>
          <p:cNvSpPr>
            <a:spLocks noGrp="1"/>
          </p:cNvSpPr>
          <p:nvPr>
            <p:ph type="body" sz="quarter" idx="31" hasCustomPrompt="1"/>
          </p:nvPr>
        </p:nvSpPr>
        <p:spPr>
          <a:xfrm>
            <a:off x="5263792" y="4104307"/>
            <a:ext cx="3160118" cy="1363550"/>
          </a:xfrm>
          <a:solidFill>
            <a:srgbClr val="FFCC31"/>
          </a:solidFill>
        </p:spPr>
        <p:txBody>
          <a:bodyPr lIns="144000" numCol="1" spcCol="540000" anchor="ctr" anchorCtr="0"/>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Organised</a:t>
            </a:r>
            <a:br>
              <a:rPr lang="en-GB" dirty="0">
                <a:effectLst/>
                <a:latin typeface="Arial" panose="020B0604020202020204" pitchFamily="34" charset="0"/>
              </a:rPr>
            </a:br>
            <a:r>
              <a:rPr lang="en-GB" dirty="0">
                <a:effectLst/>
                <a:latin typeface="Arial" panose="020B0604020202020204" pitchFamily="34" charset="0"/>
              </a:rPr>
              <a:t>Bei ng prepared by </a:t>
            </a:r>
            <a:br>
              <a:rPr lang="en-GB" dirty="0">
                <a:effectLst/>
                <a:latin typeface="Arial" panose="020B0604020202020204" pitchFamily="34" charset="0"/>
              </a:rPr>
            </a:br>
            <a:r>
              <a:rPr lang="en-GB" dirty="0">
                <a:effectLst/>
                <a:latin typeface="Arial" panose="020B0604020202020204" pitchFamily="34" charset="0"/>
              </a:rPr>
              <a:t>making a plan and </a:t>
            </a:r>
            <a:br>
              <a:rPr lang="en-GB" dirty="0">
                <a:effectLst/>
                <a:latin typeface="Arial" panose="020B0604020202020204" pitchFamily="34" charset="0"/>
              </a:rPr>
            </a:br>
            <a:r>
              <a:rPr lang="en-GB" dirty="0">
                <a:effectLst/>
                <a:latin typeface="Arial" panose="020B0604020202020204" pitchFamily="34" charset="0"/>
              </a:rPr>
              <a:t>finding what you need</a:t>
            </a:r>
          </a:p>
        </p:txBody>
      </p:sp>
      <p:sp>
        <p:nvSpPr>
          <p:cNvPr id="34" name="Text Placeholder 11">
            <a:extLst>
              <a:ext uri="{FF2B5EF4-FFF2-40B4-BE49-F238E27FC236}">
                <a16:creationId xmlns:a16="http://schemas.microsoft.com/office/drawing/2014/main" id="{2901D95F-B308-9344-BFF7-2309670F4345}"/>
              </a:ext>
            </a:extLst>
          </p:cNvPr>
          <p:cNvSpPr>
            <a:spLocks noGrp="1"/>
          </p:cNvSpPr>
          <p:nvPr>
            <p:ph type="body" sz="quarter" idx="32" hasCustomPrompt="1"/>
          </p:nvPr>
        </p:nvSpPr>
        <p:spPr>
          <a:xfrm>
            <a:off x="8683171" y="4093641"/>
            <a:ext cx="3160118" cy="1363550"/>
          </a:xfrm>
          <a:solidFill>
            <a:srgbClr val="FFCC31"/>
          </a:solidFill>
        </p:spPr>
        <p:txBody>
          <a:bodyPr lIns="144000" numCol="1" spcCol="540000" anchor="ctr" anchorCtr="0"/>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Organised</a:t>
            </a:r>
            <a:br>
              <a:rPr lang="en-GB" dirty="0">
                <a:effectLst/>
                <a:latin typeface="Arial" panose="020B0604020202020204" pitchFamily="34" charset="0"/>
              </a:rPr>
            </a:br>
            <a:r>
              <a:rPr lang="en-GB" dirty="0">
                <a:effectLst/>
                <a:latin typeface="Arial" panose="020B0604020202020204" pitchFamily="34" charset="0"/>
              </a:rPr>
              <a:t>Bei ng prepared by </a:t>
            </a:r>
            <a:br>
              <a:rPr lang="en-GB" dirty="0">
                <a:effectLst/>
                <a:latin typeface="Arial" panose="020B0604020202020204" pitchFamily="34" charset="0"/>
              </a:rPr>
            </a:br>
            <a:r>
              <a:rPr lang="en-GB" dirty="0">
                <a:effectLst/>
                <a:latin typeface="Arial" panose="020B0604020202020204" pitchFamily="34" charset="0"/>
              </a:rPr>
              <a:t>making a plan and </a:t>
            </a:r>
            <a:br>
              <a:rPr lang="en-GB" dirty="0">
                <a:effectLst/>
                <a:latin typeface="Arial" panose="020B0604020202020204" pitchFamily="34" charset="0"/>
              </a:rPr>
            </a:br>
            <a:r>
              <a:rPr lang="en-GB" dirty="0">
                <a:effectLst/>
                <a:latin typeface="Arial" panose="020B0604020202020204" pitchFamily="34" charset="0"/>
              </a:rPr>
              <a:t>finding what you need</a:t>
            </a:r>
          </a:p>
        </p:txBody>
      </p:sp>
    </p:spTree>
    <p:extLst>
      <p:ext uri="{BB962C8B-B14F-4D97-AF65-F5344CB8AC3E}">
        <p14:creationId xmlns:p14="http://schemas.microsoft.com/office/powerpoint/2010/main" val="5566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3E3F25-D275-EC4E-9125-ED8810DFFE3F}"/>
              </a:ext>
            </a:extLst>
          </p:cNvPr>
          <p:cNvGrpSpPr/>
          <p:nvPr userDrawn="1"/>
        </p:nvGrpSpPr>
        <p:grpSpPr>
          <a:xfrm>
            <a:off x="0" y="364421"/>
            <a:ext cx="12192000" cy="6493579"/>
            <a:chOff x="0" y="364421"/>
            <a:chExt cx="12192000" cy="6493579"/>
          </a:xfrm>
        </p:grpSpPr>
        <p:sp>
          <p:nvSpPr>
            <p:cNvPr id="4" name="Rectangle 3">
              <a:extLst>
                <a:ext uri="{FF2B5EF4-FFF2-40B4-BE49-F238E27FC236}">
                  <a16:creationId xmlns:a16="http://schemas.microsoft.com/office/drawing/2014/main" id="{716828EC-457D-664F-ACD6-79FF3D1A8D21}"/>
                </a:ext>
              </a:extLst>
            </p:cNvPr>
            <p:cNvSpPr/>
            <p:nvPr userDrawn="1"/>
          </p:nvSpPr>
          <p:spPr>
            <a:xfrm>
              <a:off x="0" y="5951840"/>
              <a:ext cx="12192000" cy="90616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drawing&#10;&#10;Description automatically generated">
              <a:extLst>
                <a:ext uri="{FF2B5EF4-FFF2-40B4-BE49-F238E27FC236}">
                  <a16:creationId xmlns:a16="http://schemas.microsoft.com/office/drawing/2014/main" id="{FB70D58D-9D48-B34A-BEC9-BDFE7227B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gr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bg1"/>
                </a:solidFill>
              </a:rPr>
              <a:pPr algn="r"/>
              <a:t>‹#›</a:t>
            </a:fld>
            <a:endParaRPr lang="en-US" sz="1600" dirty="0">
              <a:solidFill>
                <a:schemeClr val="bg1"/>
              </a:solidFill>
            </a:endParaRPr>
          </a:p>
        </p:txBody>
      </p:sp>
      <p:sp>
        <p:nvSpPr>
          <p:cNvPr id="16" name="Text Placeholder 11">
            <a:extLst>
              <a:ext uri="{FF2B5EF4-FFF2-40B4-BE49-F238E27FC236}">
                <a16:creationId xmlns:a16="http://schemas.microsoft.com/office/drawing/2014/main" id="{5679B99D-07C6-724A-B3B0-35D1B73B5108}"/>
              </a:ext>
            </a:extLst>
          </p:cNvPr>
          <p:cNvSpPr>
            <a:spLocks noGrp="1"/>
          </p:cNvSpPr>
          <p:nvPr>
            <p:ph type="body" sz="quarter" idx="10" hasCustomPrompt="1"/>
          </p:nvPr>
        </p:nvSpPr>
        <p:spPr>
          <a:xfrm>
            <a:off x="348711" y="881359"/>
            <a:ext cx="4480464" cy="566829"/>
          </a:xfrm>
        </p:spPr>
        <p:txBody>
          <a:bodyPr/>
          <a:lstStyle>
            <a:lvl1pPr algn="l">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22" name="Text Placeholder 11">
            <a:extLst>
              <a:ext uri="{FF2B5EF4-FFF2-40B4-BE49-F238E27FC236}">
                <a16:creationId xmlns:a16="http://schemas.microsoft.com/office/drawing/2014/main" id="{8F499220-26E6-CB4C-BAEC-06462DA30F08}"/>
              </a:ext>
            </a:extLst>
          </p:cNvPr>
          <p:cNvSpPr>
            <a:spLocks noGrp="1"/>
          </p:cNvSpPr>
          <p:nvPr>
            <p:ph type="body" sz="quarter" idx="13" hasCustomPrompt="1"/>
          </p:nvPr>
        </p:nvSpPr>
        <p:spPr>
          <a:xfrm>
            <a:off x="348711" y="1448188"/>
            <a:ext cx="4480464" cy="566829"/>
          </a:xfrm>
        </p:spPr>
        <p:txBody>
          <a:bodyPr/>
          <a:lstStyle>
            <a:lvl1pPr algn="l">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23" name="Text Placeholder 11">
            <a:extLst>
              <a:ext uri="{FF2B5EF4-FFF2-40B4-BE49-F238E27FC236}">
                <a16:creationId xmlns:a16="http://schemas.microsoft.com/office/drawing/2014/main" id="{5034E5A5-E0A3-3C44-AA5F-EE9CE0DF5066}"/>
              </a:ext>
            </a:extLst>
          </p:cNvPr>
          <p:cNvSpPr>
            <a:spLocks noGrp="1"/>
          </p:cNvSpPr>
          <p:nvPr>
            <p:ph type="body" sz="quarter" idx="14" hasCustomPrompt="1"/>
          </p:nvPr>
        </p:nvSpPr>
        <p:spPr>
          <a:xfrm>
            <a:off x="348711" y="2521290"/>
            <a:ext cx="4600660" cy="721973"/>
          </a:xfrm>
        </p:spPr>
        <p:txBody>
          <a:bodyPr numCol="1" spcCol="540000"/>
          <a:lstStyle>
            <a:lvl1pPr marL="0" marR="0" indent="0" algn="l" defTabSz="914400" rtl="0" eaLnBrk="1" fontAlgn="auto" latinLnBrk="0" hangingPunct="1">
              <a:lnSpc>
                <a:spcPts val="2720"/>
              </a:lnSpc>
              <a:spcBef>
                <a:spcPts val="0"/>
              </a:spcBef>
              <a:spcAft>
                <a:spcPts val="0"/>
              </a:spcAft>
              <a:buClrTx/>
              <a:buSzTx/>
              <a:buFont typeface="Arial" panose="020B0604020202020204" pitchFamily="34" charset="0"/>
              <a:buNone/>
              <a:tabLst/>
              <a:defRPr lang="en-GB" sz="26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Think about a time you </a:t>
            </a:r>
            <a:br>
              <a:rPr lang="en-GB" b="1" dirty="0">
                <a:effectLst/>
                <a:latin typeface="Arial" panose="020B0604020202020204" pitchFamily="34" charset="0"/>
              </a:rPr>
            </a:br>
            <a:r>
              <a:rPr lang="en-GB" b="1" dirty="0">
                <a:effectLst/>
                <a:latin typeface="Arial" panose="020B0604020202020204" pitchFamily="34" charset="0"/>
              </a:rPr>
              <a:t>had to manage a</a:t>
            </a:r>
            <a:endParaRPr lang="en-GB" dirty="0">
              <a:effectLst/>
              <a:latin typeface="Arial" panose="020B0604020202020204" pitchFamily="34" charset="0"/>
            </a:endParaRPr>
          </a:p>
        </p:txBody>
      </p:sp>
      <p:sp>
        <p:nvSpPr>
          <p:cNvPr id="27" name="Text Placeholder 11">
            <a:extLst>
              <a:ext uri="{FF2B5EF4-FFF2-40B4-BE49-F238E27FC236}">
                <a16:creationId xmlns:a16="http://schemas.microsoft.com/office/drawing/2014/main" id="{B3DB8A09-4F74-6144-9712-A65771C7972D}"/>
              </a:ext>
            </a:extLst>
          </p:cNvPr>
          <p:cNvSpPr>
            <a:spLocks noGrp="1"/>
          </p:cNvSpPr>
          <p:nvPr>
            <p:ph type="body" sz="quarter" idx="27" hasCustomPrompt="1"/>
          </p:nvPr>
        </p:nvSpPr>
        <p:spPr>
          <a:xfrm>
            <a:off x="348710" y="3586162"/>
            <a:ext cx="3651789" cy="1557338"/>
          </a:xfrm>
          <a:solidFill>
            <a:srgbClr val="FFCC31"/>
          </a:solidFill>
        </p:spPr>
        <p:txBody>
          <a:bodyPr lIns="0" numCol="1" spcCol="540000" anchor="ctr" anchorCtr="0"/>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Organised</a:t>
            </a:r>
            <a:br>
              <a:rPr lang="en-GB" dirty="0">
                <a:effectLst/>
                <a:latin typeface="Arial" panose="020B0604020202020204" pitchFamily="34" charset="0"/>
              </a:rPr>
            </a:br>
            <a:r>
              <a:rPr lang="en-GB" dirty="0">
                <a:effectLst/>
                <a:latin typeface="Arial" panose="020B0604020202020204" pitchFamily="34" charset="0"/>
              </a:rPr>
              <a:t>Being prepared by </a:t>
            </a:r>
            <a:br>
              <a:rPr lang="en-GB" dirty="0">
                <a:effectLst/>
                <a:latin typeface="Arial" panose="020B0604020202020204" pitchFamily="34" charset="0"/>
              </a:rPr>
            </a:br>
            <a:r>
              <a:rPr lang="en-GB" dirty="0">
                <a:effectLst/>
                <a:latin typeface="Arial" panose="020B0604020202020204" pitchFamily="34" charset="0"/>
              </a:rPr>
              <a:t>making a plan and </a:t>
            </a:r>
            <a:br>
              <a:rPr lang="en-GB" dirty="0">
                <a:effectLst/>
                <a:latin typeface="Arial" panose="020B0604020202020204" pitchFamily="34" charset="0"/>
              </a:rPr>
            </a:br>
            <a:r>
              <a:rPr lang="en-GB" dirty="0">
                <a:effectLst/>
                <a:latin typeface="Arial" panose="020B0604020202020204" pitchFamily="34" charset="0"/>
              </a:rPr>
              <a:t>finding what you need</a:t>
            </a:r>
          </a:p>
        </p:txBody>
      </p:sp>
      <p:sp>
        <p:nvSpPr>
          <p:cNvPr id="6" name="Picture Placeholder 5">
            <a:extLst>
              <a:ext uri="{FF2B5EF4-FFF2-40B4-BE49-F238E27FC236}">
                <a16:creationId xmlns:a16="http://schemas.microsoft.com/office/drawing/2014/main" id="{160E07E9-0976-4743-8D6F-74CF6FE0EC52}"/>
              </a:ext>
            </a:extLst>
          </p:cNvPr>
          <p:cNvSpPr>
            <a:spLocks noGrp="1"/>
          </p:cNvSpPr>
          <p:nvPr>
            <p:ph type="pic" sz="quarter" idx="28"/>
          </p:nvPr>
        </p:nvSpPr>
        <p:spPr>
          <a:xfrm>
            <a:off x="6041216" y="895351"/>
            <a:ext cx="1080000" cy="1080000"/>
          </a:xfrm>
        </p:spPr>
        <p:txBody>
          <a:bodyPr/>
          <a:lstStyle/>
          <a:p>
            <a:endParaRPr lang="en-US" dirty="0"/>
          </a:p>
        </p:txBody>
      </p:sp>
      <p:sp>
        <p:nvSpPr>
          <p:cNvPr id="29" name="Picture Placeholder 5">
            <a:extLst>
              <a:ext uri="{FF2B5EF4-FFF2-40B4-BE49-F238E27FC236}">
                <a16:creationId xmlns:a16="http://schemas.microsoft.com/office/drawing/2014/main" id="{68754DE3-D90A-9642-A79A-1256616F645B}"/>
              </a:ext>
            </a:extLst>
          </p:cNvPr>
          <p:cNvSpPr>
            <a:spLocks noGrp="1"/>
          </p:cNvSpPr>
          <p:nvPr>
            <p:ph type="pic" sz="quarter" idx="29"/>
          </p:nvPr>
        </p:nvSpPr>
        <p:spPr>
          <a:xfrm>
            <a:off x="9698816" y="895351"/>
            <a:ext cx="1080000" cy="1080000"/>
          </a:xfrm>
        </p:spPr>
        <p:txBody>
          <a:bodyPr/>
          <a:lstStyle/>
          <a:p>
            <a:endParaRPr lang="en-US"/>
          </a:p>
        </p:txBody>
      </p:sp>
      <p:pic>
        <p:nvPicPr>
          <p:cNvPr id="13" name="Picture 12" descr="A picture containing drawing&#10;&#10;Description automatically generated">
            <a:extLst>
              <a:ext uri="{FF2B5EF4-FFF2-40B4-BE49-F238E27FC236}">
                <a16:creationId xmlns:a16="http://schemas.microsoft.com/office/drawing/2014/main" id="{5AF8B05A-F4B4-194E-8121-5F7FC77E78C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119" y="5979900"/>
            <a:ext cx="1429371" cy="852767"/>
          </a:xfrm>
          <a:prstGeom prst="rect">
            <a:avLst/>
          </a:prstGeom>
        </p:spPr>
      </p:pic>
    </p:spTree>
    <p:extLst>
      <p:ext uri="{BB962C8B-B14F-4D97-AF65-F5344CB8AC3E}">
        <p14:creationId xmlns:p14="http://schemas.microsoft.com/office/powerpoint/2010/main" val="3050959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3E3F25-D275-EC4E-9125-ED8810DFFE3F}"/>
              </a:ext>
            </a:extLst>
          </p:cNvPr>
          <p:cNvGrpSpPr/>
          <p:nvPr userDrawn="1"/>
        </p:nvGrpSpPr>
        <p:grpSpPr>
          <a:xfrm>
            <a:off x="0" y="364421"/>
            <a:ext cx="12192000" cy="6493579"/>
            <a:chOff x="0" y="364421"/>
            <a:chExt cx="12192000" cy="6493579"/>
          </a:xfrm>
        </p:grpSpPr>
        <p:sp>
          <p:nvSpPr>
            <p:cNvPr id="4" name="Rectangle 3">
              <a:extLst>
                <a:ext uri="{FF2B5EF4-FFF2-40B4-BE49-F238E27FC236}">
                  <a16:creationId xmlns:a16="http://schemas.microsoft.com/office/drawing/2014/main" id="{716828EC-457D-664F-ACD6-79FF3D1A8D21}"/>
                </a:ext>
              </a:extLst>
            </p:cNvPr>
            <p:cNvSpPr/>
            <p:nvPr userDrawn="1"/>
          </p:nvSpPr>
          <p:spPr>
            <a:xfrm>
              <a:off x="0" y="5951840"/>
              <a:ext cx="12192000" cy="90616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drawing&#10;&#10;Description automatically generated">
              <a:extLst>
                <a:ext uri="{FF2B5EF4-FFF2-40B4-BE49-F238E27FC236}">
                  <a16:creationId xmlns:a16="http://schemas.microsoft.com/office/drawing/2014/main" id="{FB70D58D-9D48-B34A-BEC9-BDFE7227B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gr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bg1"/>
                </a:solidFill>
              </a:rPr>
              <a:pPr algn="r"/>
              <a:t>‹#›</a:t>
            </a:fld>
            <a:endParaRPr lang="en-US" sz="1600" dirty="0">
              <a:solidFill>
                <a:schemeClr val="bg1"/>
              </a:solidFill>
            </a:endParaRPr>
          </a:p>
        </p:txBody>
      </p:sp>
      <p:sp>
        <p:nvSpPr>
          <p:cNvPr id="16" name="Text Placeholder 11">
            <a:extLst>
              <a:ext uri="{FF2B5EF4-FFF2-40B4-BE49-F238E27FC236}">
                <a16:creationId xmlns:a16="http://schemas.microsoft.com/office/drawing/2014/main" id="{5679B99D-07C6-724A-B3B0-35D1B73B5108}"/>
              </a:ext>
            </a:extLst>
          </p:cNvPr>
          <p:cNvSpPr>
            <a:spLocks noGrp="1"/>
          </p:cNvSpPr>
          <p:nvPr>
            <p:ph type="body" sz="quarter" idx="10" hasCustomPrompt="1"/>
          </p:nvPr>
        </p:nvSpPr>
        <p:spPr>
          <a:xfrm>
            <a:off x="348711" y="364421"/>
            <a:ext cx="4480464" cy="566829"/>
          </a:xfrm>
        </p:spPr>
        <p:txBody>
          <a:bodyPr/>
          <a:lstStyle>
            <a:lvl1pPr algn="l">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27" name="Text Placeholder 11">
            <a:extLst>
              <a:ext uri="{FF2B5EF4-FFF2-40B4-BE49-F238E27FC236}">
                <a16:creationId xmlns:a16="http://schemas.microsoft.com/office/drawing/2014/main" id="{B3DB8A09-4F74-6144-9712-A65771C7972D}"/>
              </a:ext>
            </a:extLst>
          </p:cNvPr>
          <p:cNvSpPr>
            <a:spLocks noGrp="1"/>
          </p:cNvSpPr>
          <p:nvPr>
            <p:ph type="body" sz="quarter" idx="27" hasCustomPrompt="1"/>
          </p:nvPr>
        </p:nvSpPr>
        <p:spPr>
          <a:xfrm>
            <a:off x="348710" y="4099387"/>
            <a:ext cx="3651789" cy="1362628"/>
          </a:xfrm>
          <a:solidFill>
            <a:srgbClr val="FFCC31"/>
          </a:solidFill>
        </p:spPr>
        <p:txBody>
          <a:bodyPr lIns="0" numCol="1" spcCol="540000" anchor="ctr" anchorCtr="0"/>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Challenge:</a:t>
            </a:r>
            <a:br>
              <a:rPr lang="en-GB" dirty="0">
                <a:effectLst/>
                <a:latin typeface="Arial" panose="020B0604020202020204" pitchFamily="34" charset="0"/>
              </a:rPr>
            </a:br>
            <a:r>
              <a:rPr lang="en-GB" dirty="0">
                <a:effectLst/>
                <a:latin typeface="Arial" panose="020B0604020202020204" pitchFamily="34" charset="0"/>
              </a:rPr>
              <a:t>Being prepared by </a:t>
            </a:r>
            <a:br>
              <a:rPr lang="en-GB" dirty="0">
                <a:effectLst/>
                <a:latin typeface="Arial" panose="020B0604020202020204" pitchFamily="34" charset="0"/>
              </a:rPr>
            </a:br>
            <a:r>
              <a:rPr lang="en-GB" dirty="0">
                <a:effectLst/>
                <a:latin typeface="Arial" panose="020B0604020202020204" pitchFamily="34" charset="0"/>
              </a:rPr>
              <a:t>making a plan and </a:t>
            </a:r>
            <a:br>
              <a:rPr lang="en-GB" dirty="0">
                <a:effectLst/>
                <a:latin typeface="Arial" panose="020B0604020202020204" pitchFamily="34" charset="0"/>
              </a:rPr>
            </a:br>
            <a:r>
              <a:rPr lang="en-GB" dirty="0">
                <a:effectLst/>
                <a:latin typeface="Arial" panose="020B0604020202020204" pitchFamily="34" charset="0"/>
              </a:rPr>
              <a:t>finding what you need</a:t>
            </a:r>
          </a:p>
        </p:txBody>
      </p:sp>
      <p:sp>
        <p:nvSpPr>
          <p:cNvPr id="66" name="Text Placeholder 11">
            <a:extLst>
              <a:ext uri="{FF2B5EF4-FFF2-40B4-BE49-F238E27FC236}">
                <a16:creationId xmlns:a16="http://schemas.microsoft.com/office/drawing/2014/main" id="{4258107E-EFDD-F646-AF2A-859864C39EFD}"/>
              </a:ext>
            </a:extLst>
          </p:cNvPr>
          <p:cNvSpPr>
            <a:spLocks noGrp="1"/>
          </p:cNvSpPr>
          <p:nvPr>
            <p:ph type="body" sz="quarter" idx="16" hasCustomPrompt="1"/>
          </p:nvPr>
        </p:nvSpPr>
        <p:spPr>
          <a:xfrm>
            <a:off x="354708" y="2560122"/>
            <a:ext cx="4474467" cy="1362628"/>
          </a:xfrm>
        </p:spPr>
        <p:txBody>
          <a:bodyPr numCol="1" spcCol="540000"/>
          <a:lstStyle>
            <a:lvl1pPr marL="271463" marR="0" indent="-271463" algn="l" defTabSz="914400" rtl="0" eaLnBrk="1" fontAlgn="auto" latinLnBrk="0" hangingPunct="1">
              <a:lnSpc>
                <a:spcPts val="2100"/>
              </a:lnSpc>
              <a:spcBef>
                <a:spcPts val="1000"/>
              </a:spcBef>
              <a:spcAft>
                <a:spcPts val="0"/>
              </a:spcAft>
              <a:buClrTx/>
              <a:buSzTx/>
              <a:buFont typeface="Arial" panose="020B0604020202020204" pitchFamily="34" charset="0"/>
              <a:buChar char="•"/>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Find out who you can speak to </a:t>
            </a:r>
            <a:br>
              <a:rPr lang="en-GB" dirty="0">
                <a:effectLst/>
                <a:latin typeface="Arial" panose="020B0604020202020204" pitchFamily="34" charset="0"/>
              </a:rPr>
            </a:br>
            <a:r>
              <a:rPr lang="en-GB" dirty="0">
                <a:effectLst/>
                <a:latin typeface="Arial" panose="020B0604020202020204" pitchFamily="34" charset="0"/>
              </a:rPr>
              <a:t>in school if you’re finding it difficult</a:t>
            </a:r>
          </a:p>
          <a:p>
            <a:endParaRPr lang="en-GB" dirty="0">
              <a:effectLst/>
              <a:latin typeface="Arial" panose="020B0604020202020204" pitchFamily="34" charset="0"/>
            </a:endParaRPr>
          </a:p>
          <a:p>
            <a:endParaRPr lang="en-GB" dirty="0">
              <a:effectLst/>
              <a:latin typeface="Arial" panose="020B0604020202020204" pitchFamily="34" charset="0"/>
            </a:endParaRPr>
          </a:p>
        </p:txBody>
      </p:sp>
      <p:sp>
        <p:nvSpPr>
          <p:cNvPr id="67" name="Text Placeholder 11">
            <a:extLst>
              <a:ext uri="{FF2B5EF4-FFF2-40B4-BE49-F238E27FC236}">
                <a16:creationId xmlns:a16="http://schemas.microsoft.com/office/drawing/2014/main" id="{2C15D5B3-6904-7F41-9E25-8EBF9BD123E3}"/>
              </a:ext>
            </a:extLst>
          </p:cNvPr>
          <p:cNvSpPr>
            <a:spLocks noGrp="1"/>
          </p:cNvSpPr>
          <p:nvPr>
            <p:ph type="body" sz="quarter" idx="38" hasCustomPrompt="1"/>
          </p:nvPr>
        </p:nvSpPr>
        <p:spPr>
          <a:xfrm>
            <a:off x="348710" y="1977805"/>
            <a:ext cx="2175033" cy="362607"/>
          </a:xfrm>
          <a:solidFill>
            <a:schemeClr val="tx1"/>
          </a:solidFill>
        </p:spPr>
        <p:txBody>
          <a:bodyPr lIns="72000" numCol="1" spcCol="540000" anchor="ctr" anchorCtr="0"/>
          <a:lstStyle>
            <a:lvl1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The plan should:</a:t>
            </a:r>
            <a:endParaRPr lang="en-GB" dirty="0">
              <a:effectLst/>
              <a:latin typeface="Arial" panose="020B0604020202020204" pitchFamily="34" charset="0"/>
            </a:endParaRPr>
          </a:p>
        </p:txBody>
      </p:sp>
      <p:sp>
        <p:nvSpPr>
          <p:cNvPr id="68" name="Text Placeholder 11">
            <a:extLst>
              <a:ext uri="{FF2B5EF4-FFF2-40B4-BE49-F238E27FC236}">
                <a16:creationId xmlns:a16="http://schemas.microsoft.com/office/drawing/2014/main" id="{2E96E43B-C0B8-FD4B-8941-3C43E97E14B0}"/>
              </a:ext>
            </a:extLst>
          </p:cNvPr>
          <p:cNvSpPr>
            <a:spLocks noGrp="1"/>
          </p:cNvSpPr>
          <p:nvPr>
            <p:ph type="body" sz="quarter" idx="39" hasCustomPrompt="1"/>
          </p:nvPr>
        </p:nvSpPr>
        <p:spPr>
          <a:xfrm>
            <a:off x="354708" y="1243386"/>
            <a:ext cx="4474467" cy="514706"/>
          </a:xfrm>
        </p:spPr>
        <p:txBody>
          <a:bodyPr numCol="1" spcCol="540000"/>
          <a:lstStyle>
            <a:lvl1pPr marL="0" marR="0" indent="0" algn="l" defTabSz="914400" rtl="0" eaLnBrk="1" fontAlgn="auto" latinLnBrk="0" hangingPunct="1">
              <a:lnSpc>
                <a:spcPts val="2100"/>
              </a:lnSpc>
              <a:spcBef>
                <a:spcPts val="100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Find out who you can speak to </a:t>
            </a:r>
            <a:br>
              <a:rPr lang="en-GB" dirty="0">
                <a:effectLst/>
                <a:latin typeface="Arial" panose="020B0604020202020204" pitchFamily="34" charset="0"/>
              </a:rPr>
            </a:br>
            <a:r>
              <a:rPr lang="en-GB" dirty="0">
                <a:effectLst/>
                <a:latin typeface="Arial" panose="020B0604020202020204" pitchFamily="34" charset="0"/>
              </a:rPr>
              <a:t>in school if you’re finding it difficult</a:t>
            </a:r>
          </a:p>
          <a:p>
            <a:endParaRPr lang="en-GB" dirty="0">
              <a:effectLst/>
              <a:latin typeface="Arial" panose="020B0604020202020204" pitchFamily="34" charset="0"/>
            </a:endParaRPr>
          </a:p>
        </p:txBody>
      </p:sp>
      <p:pic>
        <p:nvPicPr>
          <p:cNvPr id="12" name="Picture 11" descr="A picture containing drawing&#10;&#10;Description automatically generated">
            <a:extLst>
              <a:ext uri="{FF2B5EF4-FFF2-40B4-BE49-F238E27FC236}">
                <a16:creationId xmlns:a16="http://schemas.microsoft.com/office/drawing/2014/main" id="{9CFE9776-294F-2942-826B-8C17F114037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119" y="5979900"/>
            <a:ext cx="1429371" cy="852767"/>
          </a:xfrm>
          <a:prstGeom prst="rect">
            <a:avLst/>
          </a:prstGeom>
        </p:spPr>
      </p:pic>
    </p:spTree>
    <p:extLst>
      <p:ext uri="{BB962C8B-B14F-4D97-AF65-F5344CB8AC3E}">
        <p14:creationId xmlns:p14="http://schemas.microsoft.com/office/powerpoint/2010/main" val="3693957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3E3F25-D275-EC4E-9125-ED8810DFFE3F}"/>
              </a:ext>
            </a:extLst>
          </p:cNvPr>
          <p:cNvGrpSpPr/>
          <p:nvPr userDrawn="1"/>
        </p:nvGrpSpPr>
        <p:grpSpPr>
          <a:xfrm>
            <a:off x="0" y="0"/>
            <a:ext cx="12192000" cy="6858000"/>
            <a:chOff x="0" y="0"/>
            <a:chExt cx="12192000" cy="6858000"/>
          </a:xfrm>
        </p:grpSpPr>
        <p:sp>
          <p:nvSpPr>
            <p:cNvPr id="21" name="Rectangle 20">
              <a:extLst>
                <a:ext uri="{FF2B5EF4-FFF2-40B4-BE49-F238E27FC236}">
                  <a16:creationId xmlns:a16="http://schemas.microsoft.com/office/drawing/2014/main" id="{1037FD20-EF54-9C4B-9D92-3F36153CE219}"/>
                </a:ext>
              </a:extLst>
            </p:cNvPr>
            <p:cNvSpPr/>
            <p:nvPr userDrawn="1"/>
          </p:nvSpPr>
          <p:spPr>
            <a:xfrm>
              <a:off x="0" y="0"/>
              <a:ext cx="6096000" cy="683260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6828EC-457D-664F-ACD6-79FF3D1A8D21}"/>
                </a:ext>
              </a:extLst>
            </p:cNvPr>
            <p:cNvSpPr/>
            <p:nvPr userDrawn="1"/>
          </p:nvSpPr>
          <p:spPr>
            <a:xfrm>
              <a:off x="0" y="5951840"/>
              <a:ext cx="12192000" cy="90616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drawing&#10;&#10;Description automatically generated">
              <a:extLst>
                <a:ext uri="{FF2B5EF4-FFF2-40B4-BE49-F238E27FC236}">
                  <a16:creationId xmlns:a16="http://schemas.microsoft.com/office/drawing/2014/main" id="{FB70D58D-9D48-B34A-BEC9-BDFE7227B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grpSp>
      <p:sp>
        <p:nvSpPr>
          <p:cNvPr id="16" name="Text Placeholder 11">
            <a:extLst>
              <a:ext uri="{FF2B5EF4-FFF2-40B4-BE49-F238E27FC236}">
                <a16:creationId xmlns:a16="http://schemas.microsoft.com/office/drawing/2014/main" id="{BFF74C5D-95F1-CF41-A296-267521F4D7EF}"/>
              </a:ext>
            </a:extLst>
          </p:cNvPr>
          <p:cNvSpPr>
            <a:spLocks noGrp="1"/>
          </p:cNvSpPr>
          <p:nvPr>
            <p:ph type="body" sz="quarter" idx="10" hasCustomPrompt="1"/>
          </p:nvPr>
        </p:nvSpPr>
        <p:spPr>
          <a:xfrm>
            <a:off x="348711" y="886626"/>
            <a:ext cx="3841150" cy="1518297"/>
          </a:xfrm>
        </p:spPr>
        <p:txBody>
          <a:bodyPr/>
          <a:lstStyle>
            <a:lvl1pPr algn="l">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bg1"/>
                </a:solidFill>
              </a:rPr>
              <a:pPr algn="r"/>
              <a:t>‹#›</a:t>
            </a:fld>
            <a:endParaRPr lang="en-US" sz="1600" dirty="0">
              <a:solidFill>
                <a:schemeClr val="bg1"/>
              </a:solidFill>
            </a:endParaRPr>
          </a:p>
        </p:txBody>
      </p:sp>
      <p:sp>
        <p:nvSpPr>
          <p:cNvPr id="29" name="Text Placeholder 11">
            <a:extLst>
              <a:ext uri="{FF2B5EF4-FFF2-40B4-BE49-F238E27FC236}">
                <a16:creationId xmlns:a16="http://schemas.microsoft.com/office/drawing/2014/main" id="{C476B4E5-FD21-6F44-A0E5-B9E0C5F4C03E}"/>
              </a:ext>
            </a:extLst>
          </p:cNvPr>
          <p:cNvSpPr>
            <a:spLocks noGrp="1"/>
          </p:cNvSpPr>
          <p:nvPr>
            <p:ph type="body" sz="quarter" idx="16" hasCustomPrompt="1"/>
          </p:nvPr>
        </p:nvSpPr>
        <p:spPr>
          <a:xfrm>
            <a:off x="7207558" y="980132"/>
            <a:ext cx="4717164" cy="1424791"/>
          </a:xfrm>
        </p:spPr>
        <p:txBody>
          <a:bodyPr numCol="1" spcCol="540000"/>
          <a:lstStyle>
            <a:lvl1pPr marL="271463" marR="0" indent="-271463" algn="l" defTabSz="914400" rtl="0" eaLnBrk="1" fontAlgn="auto" latinLnBrk="0" hangingPunct="1">
              <a:lnSpc>
                <a:spcPts val="2100"/>
              </a:lnSpc>
              <a:spcBef>
                <a:spcPts val="1000"/>
              </a:spcBef>
              <a:spcAft>
                <a:spcPts val="0"/>
              </a:spcAft>
              <a:buClrTx/>
              <a:buSzTx/>
              <a:buFont typeface="Arial" panose="020B0604020202020204" pitchFamily="34" charset="0"/>
              <a:buChar char="•"/>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Find out who you can speak to </a:t>
            </a:r>
            <a:br>
              <a:rPr lang="en-GB" dirty="0">
                <a:effectLst/>
                <a:latin typeface="Arial" panose="020B0604020202020204" pitchFamily="34" charset="0"/>
              </a:rPr>
            </a:br>
            <a:r>
              <a:rPr lang="en-GB" dirty="0">
                <a:effectLst/>
                <a:latin typeface="Arial" panose="020B0604020202020204" pitchFamily="34" charset="0"/>
              </a:rPr>
              <a:t>in school if you’re finding it difficult</a:t>
            </a:r>
          </a:p>
          <a:p>
            <a:r>
              <a:rPr lang="en-GB" dirty="0">
                <a:effectLst/>
                <a:latin typeface="Arial" panose="020B0604020202020204" pitchFamily="34" charset="0"/>
              </a:rPr>
              <a:t>Take your time getting to know people</a:t>
            </a:r>
          </a:p>
          <a:p>
            <a:endParaRPr lang="en-GB" dirty="0">
              <a:effectLst/>
              <a:latin typeface="Arial" panose="020B0604020202020204" pitchFamily="34" charset="0"/>
            </a:endParaRPr>
          </a:p>
        </p:txBody>
      </p:sp>
      <p:sp>
        <p:nvSpPr>
          <p:cNvPr id="30" name="Text Placeholder 11">
            <a:extLst>
              <a:ext uri="{FF2B5EF4-FFF2-40B4-BE49-F238E27FC236}">
                <a16:creationId xmlns:a16="http://schemas.microsoft.com/office/drawing/2014/main" id="{0EC38B5D-28E3-8A44-A16C-8CEE242BC0DA}"/>
              </a:ext>
            </a:extLst>
          </p:cNvPr>
          <p:cNvSpPr>
            <a:spLocks noGrp="1"/>
          </p:cNvSpPr>
          <p:nvPr>
            <p:ph type="body" sz="quarter" idx="27" hasCustomPrompt="1"/>
          </p:nvPr>
        </p:nvSpPr>
        <p:spPr>
          <a:xfrm>
            <a:off x="7207558" y="2779760"/>
            <a:ext cx="3652146" cy="2133616"/>
          </a:xfrm>
          <a:solidFill>
            <a:srgbClr val="FFCC31"/>
          </a:solidFill>
        </p:spPr>
        <p:txBody>
          <a:bodyPr lIns="144000" numCol="1" spcCol="540000" anchor="ctr" anchorCtr="0"/>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Further Challenge: </a:t>
            </a:r>
            <a:br>
              <a:rPr lang="en-GB" dirty="0">
                <a:effectLst/>
                <a:latin typeface="Arial" panose="020B0604020202020204" pitchFamily="34" charset="0"/>
              </a:rPr>
            </a:br>
            <a:r>
              <a:rPr lang="en-GB" dirty="0">
                <a:effectLst/>
                <a:latin typeface="Arial" panose="020B0604020202020204" pitchFamily="34" charset="0"/>
              </a:rPr>
              <a:t>Can you think up other </a:t>
            </a:r>
            <a:br>
              <a:rPr lang="en-GB" dirty="0">
                <a:effectLst/>
                <a:latin typeface="Arial" panose="020B0604020202020204" pitchFamily="34" charset="0"/>
              </a:rPr>
            </a:br>
            <a:r>
              <a:rPr lang="en-GB" dirty="0">
                <a:effectLst/>
                <a:latin typeface="Arial" panose="020B0604020202020204" pitchFamily="34" charset="0"/>
              </a:rPr>
              <a:t>strategies that could help </a:t>
            </a:r>
            <a:br>
              <a:rPr lang="en-GB" dirty="0">
                <a:effectLst/>
                <a:latin typeface="Arial" panose="020B0604020202020204" pitchFamily="34" charset="0"/>
              </a:rPr>
            </a:br>
            <a:r>
              <a:rPr lang="en-GB" dirty="0">
                <a:effectLst/>
                <a:latin typeface="Arial" panose="020B0604020202020204" pitchFamily="34" charset="0"/>
              </a:rPr>
              <a:t>in each of the scenarios? </a:t>
            </a:r>
            <a:br>
              <a:rPr lang="en-GB" dirty="0">
                <a:effectLst/>
                <a:latin typeface="Arial" panose="020B0604020202020204" pitchFamily="34" charset="0"/>
              </a:rPr>
            </a:br>
            <a:r>
              <a:rPr lang="en-GB" dirty="0">
                <a:effectLst/>
                <a:latin typeface="Arial" panose="020B0604020202020204" pitchFamily="34" charset="0"/>
              </a:rPr>
              <a:t>Explain why.</a:t>
            </a:r>
          </a:p>
        </p:txBody>
      </p:sp>
      <p:pic>
        <p:nvPicPr>
          <p:cNvPr id="12" name="Picture 11" descr="A close up of a logo&#10;&#10;Description automatically generated">
            <a:extLst>
              <a:ext uri="{FF2B5EF4-FFF2-40B4-BE49-F238E27FC236}">
                <a16:creationId xmlns:a16="http://schemas.microsoft.com/office/drawing/2014/main" id="{6AC5BE7D-738B-7245-B337-67A709ED8FD0}"/>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743371" y="610481"/>
            <a:ext cx="8400629" cy="838198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2BBBF72F-3090-0346-B2FC-E18905EA62B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05119" y="5979900"/>
            <a:ext cx="1429371" cy="852767"/>
          </a:xfrm>
          <a:prstGeom prst="rect">
            <a:avLst/>
          </a:prstGeom>
        </p:spPr>
      </p:pic>
    </p:spTree>
    <p:extLst>
      <p:ext uri="{BB962C8B-B14F-4D97-AF65-F5344CB8AC3E}">
        <p14:creationId xmlns:p14="http://schemas.microsoft.com/office/powerpoint/2010/main" val="3605448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3E3F25-D275-EC4E-9125-ED8810DFFE3F}"/>
              </a:ext>
            </a:extLst>
          </p:cNvPr>
          <p:cNvGrpSpPr/>
          <p:nvPr userDrawn="1"/>
        </p:nvGrpSpPr>
        <p:grpSpPr>
          <a:xfrm>
            <a:off x="0" y="0"/>
            <a:ext cx="12192000" cy="6858000"/>
            <a:chOff x="0" y="0"/>
            <a:chExt cx="12192000" cy="6858000"/>
          </a:xfrm>
        </p:grpSpPr>
        <p:sp>
          <p:nvSpPr>
            <p:cNvPr id="21" name="Rectangle 20">
              <a:extLst>
                <a:ext uri="{FF2B5EF4-FFF2-40B4-BE49-F238E27FC236}">
                  <a16:creationId xmlns:a16="http://schemas.microsoft.com/office/drawing/2014/main" id="{1037FD20-EF54-9C4B-9D92-3F36153CE219}"/>
                </a:ext>
              </a:extLst>
            </p:cNvPr>
            <p:cNvSpPr/>
            <p:nvPr userDrawn="1"/>
          </p:nvSpPr>
          <p:spPr>
            <a:xfrm>
              <a:off x="0" y="0"/>
              <a:ext cx="6096000" cy="683260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6828EC-457D-664F-ACD6-79FF3D1A8D21}"/>
                </a:ext>
              </a:extLst>
            </p:cNvPr>
            <p:cNvSpPr/>
            <p:nvPr userDrawn="1"/>
          </p:nvSpPr>
          <p:spPr>
            <a:xfrm>
              <a:off x="0" y="5951840"/>
              <a:ext cx="12192000" cy="90616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drawing&#10;&#10;Description automatically generated">
              <a:extLst>
                <a:ext uri="{FF2B5EF4-FFF2-40B4-BE49-F238E27FC236}">
                  <a16:creationId xmlns:a16="http://schemas.microsoft.com/office/drawing/2014/main" id="{FB70D58D-9D48-B34A-BEC9-BDFE7227B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grpSp>
      <p:sp>
        <p:nvSpPr>
          <p:cNvPr id="16" name="Text Placeholder 11">
            <a:extLst>
              <a:ext uri="{FF2B5EF4-FFF2-40B4-BE49-F238E27FC236}">
                <a16:creationId xmlns:a16="http://schemas.microsoft.com/office/drawing/2014/main" id="{BFF74C5D-95F1-CF41-A296-267521F4D7EF}"/>
              </a:ext>
            </a:extLst>
          </p:cNvPr>
          <p:cNvSpPr>
            <a:spLocks noGrp="1"/>
          </p:cNvSpPr>
          <p:nvPr>
            <p:ph type="body" sz="quarter" idx="10" hasCustomPrompt="1"/>
          </p:nvPr>
        </p:nvSpPr>
        <p:spPr>
          <a:xfrm>
            <a:off x="348711" y="557442"/>
            <a:ext cx="3841150" cy="566829"/>
          </a:xfrm>
        </p:spPr>
        <p:txBody>
          <a:bodyPr/>
          <a:lstStyle>
            <a:lvl1pPr algn="l">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15" name="Text Placeholder 11">
            <a:extLst>
              <a:ext uri="{FF2B5EF4-FFF2-40B4-BE49-F238E27FC236}">
                <a16:creationId xmlns:a16="http://schemas.microsoft.com/office/drawing/2014/main" id="{3F136D63-FB39-D740-B4EB-EA6592FA8DB1}"/>
              </a:ext>
            </a:extLst>
          </p:cNvPr>
          <p:cNvSpPr>
            <a:spLocks noGrp="1"/>
          </p:cNvSpPr>
          <p:nvPr>
            <p:ph type="body" sz="quarter" idx="13" hasCustomPrompt="1"/>
          </p:nvPr>
        </p:nvSpPr>
        <p:spPr>
          <a:xfrm>
            <a:off x="348711" y="1124271"/>
            <a:ext cx="3841150" cy="566829"/>
          </a:xfrm>
        </p:spPr>
        <p:txBody>
          <a:bodyPr/>
          <a:lstStyle>
            <a:lvl1pPr algn="l">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6" name="Picture Placeholder 5">
            <a:extLst>
              <a:ext uri="{FF2B5EF4-FFF2-40B4-BE49-F238E27FC236}">
                <a16:creationId xmlns:a16="http://schemas.microsoft.com/office/drawing/2014/main" id="{0CBF2CFD-ECD5-BA47-A0C5-467DD54BB4EB}"/>
              </a:ext>
            </a:extLst>
          </p:cNvPr>
          <p:cNvSpPr>
            <a:spLocks noGrp="1"/>
          </p:cNvSpPr>
          <p:nvPr>
            <p:ph type="pic" sz="quarter" idx="15"/>
          </p:nvPr>
        </p:nvSpPr>
        <p:spPr>
          <a:xfrm>
            <a:off x="5726537" y="3619281"/>
            <a:ext cx="5270973" cy="2865697"/>
          </a:xfrm>
        </p:spPr>
        <p:txBody>
          <a:bodyPr/>
          <a:lstStyle/>
          <a:p>
            <a:endParaRPr lang="en-US" dirty="0"/>
          </a:p>
        </p:txBody>
      </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tx1"/>
                </a:solidFill>
              </a:rPr>
              <a:pPr algn="r"/>
              <a:t>‹#›</a:t>
            </a:fld>
            <a:endParaRPr lang="en-US" sz="1600" dirty="0">
              <a:solidFill>
                <a:schemeClr val="tx1"/>
              </a:solidFill>
            </a:endParaRPr>
          </a:p>
        </p:txBody>
      </p:sp>
      <p:sp>
        <p:nvSpPr>
          <p:cNvPr id="29" name="Text Placeholder 11">
            <a:extLst>
              <a:ext uri="{FF2B5EF4-FFF2-40B4-BE49-F238E27FC236}">
                <a16:creationId xmlns:a16="http://schemas.microsoft.com/office/drawing/2014/main" id="{C476B4E5-FD21-6F44-A0E5-B9E0C5F4C03E}"/>
              </a:ext>
            </a:extLst>
          </p:cNvPr>
          <p:cNvSpPr>
            <a:spLocks noGrp="1"/>
          </p:cNvSpPr>
          <p:nvPr>
            <p:ph type="body" sz="quarter" idx="16" hasCustomPrompt="1"/>
          </p:nvPr>
        </p:nvSpPr>
        <p:spPr>
          <a:xfrm>
            <a:off x="354708" y="2004209"/>
            <a:ext cx="5371829" cy="4081548"/>
          </a:xfrm>
        </p:spPr>
        <p:txBody>
          <a:bodyPr numCol="1" spcCol="540000"/>
          <a:lstStyle>
            <a:lvl1pPr marL="271463" marR="0" indent="-271463" algn="l" defTabSz="914400" rtl="0" eaLnBrk="1" fontAlgn="auto" latinLnBrk="0" hangingPunct="1">
              <a:lnSpc>
                <a:spcPts val="2100"/>
              </a:lnSpc>
              <a:spcBef>
                <a:spcPts val="1000"/>
              </a:spcBef>
              <a:spcAft>
                <a:spcPts val="0"/>
              </a:spcAft>
              <a:buClrTx/>
              <a:buSzTx/>
              <a:buFont typeface="Arial" panose="020B0604020202020204" pitchFamily="34" charset="0"/>
              <a:buChar char="•"/>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Find out who you can speak to </a:t>
            </a:r>
            <a:br>
              <a:rPr lang="en-GB" dirty="0">
                <a:effectLst/>
                <a:latin typeface="Arial" panose="020B0604020202020204" pitchFamily="34" charset="0"/>
              </a:rPr>
            </a:br>
            <a:r>
              <a:rPr lang="en-GB" dirty="0">
                <a:effectLst/>
                <a:latin typeface="Arial" panose="020B0604020202020204" pitchFamily="34" charset="0"/>
              </a:rPr>
              <a:t>in school if you’re finding it difficult</a:t>
            </a:r>
          </a:p>
          <a:p>
            <a:r>
              <a:rPr lang="en-GB" dirty="0">
                <a:effectLst/>
                <a:latin typeface="Arial" panose="020B0604020202020204" pitchFamily="34" charset="0"/>
              </a:rPr>
              <a:t>Take your time getting to know people</a:t>
            </a:r>
          </a:p>
          <a:p>
            <a:r>
              <a:rPr lang="en-GB" dirty="0">
                <a:effectLst/>
                <a:latin typeface="Arial" panose="020B0604020202020204" pitchFamily="34" charset="0"/>
              </a:rPr>
              <a:t>Ask teachers for help if you are </a:t>
            </a:r>
            <a:br>
              <a:rPr lang="en-GB" dirty="0">
                <a:effectLst/>
                <a:latin typeface="Arial" panose="020B0604020202020204" pitchFamily="34" charset="0"/>
              </a:rPr>
            </a:br>
            <a:r>
              <a:rPr lang="en-GB" dirty="0">
                <a:effectLst/>
                <a:latin typeface="Arial" panose="020B0604020202020204" pitchFamily="34" charset="0"/>
              </a:rPr>
              <a:t>finding the work difficult</a:t>
            </a:r>
          </a:p>
          <a:p>
            <a:r>
              <a:rPr lang="en-GB" dirty="0">
                <a:effectLst/>
                <a:latin typeface="Arial" panose="020B0604020202020204" pitchFamily="34" charset="0"/>
              </a:rPr>
              <a:t>Ask someone you trust to do the journey </a:t>
            </a:r>
            <a:br>
              <a:rPr lang="en-GB" dirty="0">
                <a:effectLst/>
                <a:latin typeface="Arial" panose="020B0604020202020204" pitchFamily="34" charset="0"/>
              </a:rPr>
            </a:br>
            <a:r>
              <a:rPr lang="en-GB" dirty="0">
                <a:effectLst/>
                <a:latin typeface="Arial" panose="020B0604020202020204" pitchFamily="34" charset="0"/>
              </a:rPr>
              <a:t>to school with you before doing it alone</a:t>
            </a:r>
          </a:p>
          <a:p>
            <a:r>
              <a:rPr lang="en-GB" dirty="0">
                <a:effectLst/>
                <a:latin typeface="Arial" panose="020B0604020202020204" pitchFamily="34" charset="0"/>
              </a:rPr>
              <a:t>Talk to an adult at home about your worries</a:t>
            </a:r>
          </a:p>
          <a:p>
            <a:r>
              <a:rPr lang="en-GB" dirty="0">
                <a:effectLst/>
                <a:latin typeface="Arial" panose="020B0604020202020204" pitchFamily="34" charset="0"/>
              </a:rPr>
              <a:t>Make a homework timetable</a:t>
            </a:r>
          </a:p>
          <a:p>
            <a:r>
              <a:rPr lang="en-GB" dirty="0">
                <a:effectLst/>
                <a:latin typeface="Arial" panose="020B0604020202020204" pitchFamily="34" charset="0"/>
              </a:rPr>
              <a:t>Remember what you are good at</a:t>
            </a:r>
          </a:p>
          <a:p>
            <a:r>
              <a:rPr lang="en-GB" dirty="0">
                <a:effectLst/>
                <a:latin typeface="Arial" panose="020B0604020202020204" pitchFamily="34" charset="0"/>
              </a:rPr>
              <a:t>Think positively (I can do this!)</a:t>
            </a:r>
          </a:p>
        </p:txBody>
      </p:sp>
      <p:sp>
        <p:nvSpPr>
          <p:cNvPr id="30" name="Text Placeholder 11">
            <a:extLst>
              <a:ext uri="{FF2B5EF4-FFF2-40B4-BE49-F238E27FC236}">
                <a16:creationId xmlns:a16="http://schemas.microsoft.com/office/drawing/2014/main" id="{0EC38B5D-28E3-8A44-A16C-8CEE242BC0DA}"/>
              </a:ext>
            </a:extLst>
          </p:cNvPr>
          <p:cNvSpPr>
            <a:spLocks noGrp="1"/>
          </p:cNvSpPr>
          <p:nvPr>
            <p:ph type="body" sz="quarter" idx="27" hasCustomPrompt="1"/>
          </p:nvPr>
        </p:nvSpPr>
        <p:spPr>
          <a:xfrm>
            <a:off x="8185146" y="1992594"/>
            <a:ext cx="3652146" cy="1845775"/>
          </a:xfrm>
          <a:solidFill>
            <a:srgbClr val="FFCC31"/>
          </a:solidFill>
        </p:spPr>
        <p:txBody>
          <a:bodyPr lIns="144000" numCol="1" spcCol="540000" anchor="ctr" anchorCtr="0"/>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Further Challenge: </a:t>
            </a:r>
            <a:br>
              <a:rPr lang="en-GB" dirty="0">
                <a:effectLst/>
                <a:latin typeface="Arial" panose="020B0604020202020204" pitchFamily="34" charset="0"/>
              </a:rPr>
            </a:br>
            <a:r>
              <a:rPr lang="en-GB" dirty="0">
                <a:effectLst/>
                <a:latin typeface="Arial" panose="020B0604020202020204" pitchFamily="34" charset="0"/>
              </a:rPr>
              <a:t>Can you think up other </a:t>
            </a:r>
            <a:br>
              <a:rPr lang="en-GB" dirty="0">
                <a:effectLst/>
                <a:latin typeface="Arial" panose="020B0604020202020204" pitchFamily="34" charset="0"/>
              </a:rPr>
            </a:br>
            <a:r>
              <a:rPr lang="en-GB" dirty="0">
                <a:effectLst/>
                <a:latin typeface="Arial" panose="020B0604020202020204" pitchFamily="34" charset="0"/>
              </a:rPr>
              <a:t>strategies that could help </a:t>
            </a:r>
            <a:br>
              <a:rPr lang="en-GB" dirty="0">
                <a:effectLst/>
                <a:latin typeface="Arial" panose="020B0604020202020204" pitchFamily="34" charset="0"/>
              </a:rPr>
            </a:br>
            <a:r>
              <a:rPr lang="en-GB" dirty="0">
                <a:effectLst/>
                <a:latin typeface="Arial" panose="020B0604020202020204" pitchFamily="34" charset="0"/>
              </a:rPr>
              <a:t>in each of the scenarios? </a:t>
            </a:r>
            <a:br>
              <a:rPr lang="en-GB" dirty="0">
                <a:effectLst/>
                <a:latin typeface="Arial" panose="020B0604020202020204" pitchFamily="34" charset="0"/>
              </a:rPr>
            </a:br>
            <a:r>
              <a:rPr lang="en-GB" dirty="0">
                <a:effectLst/>
                <a:latin typeface="Arial" panose="020B0604020202020204" pitchFamily="34" charset="0"/>
              </a:rPr>
              <a:t>Explain why.</a:t>
            </a:r>
          </a:p>
        </p:txBody>
      </p:sp>
      <p:grpSp>
        <p:nvGrpSpPr>
          <p:cNvPr id="34" name="Group 33">
            <a:extLst>
              <a:ext uri="{FF2B5EF4-FFF2-40B4-BE49-F238E27FC236}">
                <a16:creationId xmlns:a16="http://schemas.microsoft.com/office/drawing/2014/main" id="{D5EFB7F7-2674-E94E-A8CD-D6F073EB75DF}"/>
              </a:ext>
              <a:ext uri="{C183D7F6-B498-43B3-948B-1728B52AA6E4}">
                <adec:decorative xmlns:adec="http://schemas.microsoft.com/office/drawing/2017/decorative" val="1"/>
              </a:ext>
            </a:extLst>
          </p:cNvPr>
          <p:cNvGrpSpPr/>
          <p:nvPr userDrawn="1"/>
        </p:nvGrpSpPr>
        <p:grpSpPr>
          <a:xfrm>
            <a:off x="6941105" y="928626"/>
            <a:ext cx="1420919" cy="1075583"/>
            <a:chOff x="2251178" y="3416300"/>
            <a:chExt cx="1420919" cy="1075583"/>
          </a:xfrm>
        </p:grpSpPr>
        <p:sp>
          <p:nvSpPr>
            <p:cNvPr id="35" name="Rectangle 34">
              <a:extLst>
                <a:ext uri="{FF2B5EF4-FFF2-40B4-BE49-F238E27FC236}">
                  <a16:creationId xmlns:a16="http://schemas.microsoft.com/office/drawing/2014/main" id="{C30C762F-3281-DD47-BBAB-059A2D814B7D}"/>
                </a:ext>
              </a:extLst>
            </p:cNvPr>
            <p:cNvSpPr/>
            <p:nvPr/>
          </p:nvSpPr>
          <p:spPr>
            <a:xfrm>
              <a:off x="2419037" y="3416300"/>
              <a:ext cx="1085053" cy="1075583"/>
            </a:xfrm>
            <a:prstGeom prst="rect">
              <a:avLst/>
            </a:prstGeom>
            <a:solidFill>
              <a:srgbClr val="FFC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Placeholder 16">
              <a:extLst>
                <a:ext uri="{FF2B5EF4-FFF2-40B4-BE49-F238E27FC236}">
                  <a16:creationId xmlns:a16="http://schemas.microsoft.com/office/drawing/2014/main" id="{60B7C423-9D53-3D49-9C16-22492EE7B0F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251178" y="3522173"/>
              <a:ext cx="1420919" cy="868757"/>
            </a:xfrm>
            <a:prstGeom prst="rect">
              <a:avLst/>
            </a:prstGeom>
          </p:spPr>
        </p:pic>
      </p:grpSp>
      <p:pic>
        <p:nvPicPr>
          <p:cNvPr id="37" name="Picture 36">
            <a:extLst>
              <a:ext uri="{FF2B5EF4-FFF2-40B4-BE49-F238E27FC236}">
                <a16:creationId xmlns:a16="http://schemas.microsoft.com/office/drawing/2014/main" id="{129D2C55-591A-0D48-B6A0-096FD27472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05120" y="5979900"/>
            <a:ext cx="1429370" cy="852767"/>
          </a:xfrm>
          <a:prstGeom prst="rect">
            <a:avLst/>
          </a:prstGeom>
        </p:spPr>
      </p:pic>
    </p:spTree>
    <p:extLst>
      <p:ext uri="{BB962C8B-B14F-4D97-AF65-F5344CB8AC3E}">
        <p14:creationId xmlns:p14="http://schemas.microsoft.com/office/powerpoint/2010/main" val="970311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3E3F25-D275-EC4E-9125-ED8810DFFE3F}"/>
              </a:ext>
            </a:extLst>
          </p:cNvPr>
          <p:cNvGrpSpPr/>
          <p:nvPr userDrawn="1"/>
        </p:nvGrpSpPr>
        <p:grpSpPr>
          <a:xfrm>
            <a:off x="0" y="0"/>
            <a:ext cx="12192000" cy="6858000"/>
            <a:chOff x="0" y="0"/>
            <a:chExt cx="12192000" cy="6858000"/>
          </a:xfrm>
        </p:grpSpPr>
        <p:sp>
          <p:nvSpPr>
            <p:cNvPr id="21" name="Rectangle 20">
              <a:extLst>
                <a:ext uri="{FF2B5EF4-FFF2-40B4-BE49-F238E27FC236}">
                  <a16:creationId xmlns:a16="http://schemas.microsoft.com/office/drawing/2014/main" id="{1037FD20-EF54-9C4B-9D92-3F36153CE219}"/>
                </a:ext>
              </a:extLst>
            </p:cNvPr>
            <p:cNvSpPr/>
            <p:nvPr userDrawn="1"/>
          </p:nvSpPr>
          <p:spPr>
            <a:xfrm>
              <a:off x="0" y="0"/>
              <a:ext cx="6096000" cy="683260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6828EC-457D-664F-ACD6-79FF3D1A8D21}"/>
                </a:ext>
              </a:extLst>
            </p:cNvPr>
            <p:cNvSpPr/>
            <p:nvPr userDrawn="1"/>
          </p:nvSpPr>
          <p:spPr>
            <a:xfrm>
              <a:off x="0" y="5951840"/>
              <a:ext cx="12192000" cy="90616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drawing&#10;&#10;Description automatically generated">
              <a:extLst>
                <a:ext uri="{FF2B5EF4-FFF2-40B4-BE49-F238E27FC236}">
                  <a16:creationId xmlns:a16="http://schemas.microsoft.com/office/drawing/2014/main" id="{FB70D58D-9D48-B34A-BEC9-BDFE7227B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grpSp>
      <p:sp>
        <p:nvSpPr>
          <p:cNvPr id="16" name="Text Placeholder 11">
            <a:extLst>
              <a:ext uri="{FF2B5EF4-FFF2-40B4-BE49-F238E27FC236}">
                <a16:creationId xmlns:a16="http://schemas.microsoft.com/office/drawing/2014/main" id="{BFF74C5D-95F1-CF41-A296-267521F4D7EF}"/>
              </a:ext>
            </a:extLst>
          </p:cNvPr>
          <p:cNvSpPr>
            <a:spLocks noGrp="1"/>
          </p:cNvSpPr>
          <p:nvPr>
            <p:ph type="body" sz="quarter" idx="10" hasCustomPrompt="1"/>
          </p:nvPr>
        </p:nvSpPr>
        <p:spPr>
          <a:xfrm>
            <a:off x="205120" y="1806522"/>
            <a:ext cx="3349362" cy="566829"/>
          </a:xfrm>
        </p:spPr>
        <p:txBody>
          <a:bodyPr/>
          <a:lstStyle>
            <a:lvl1pPr algn="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15" name="Text Placeholder 11">
            <a:extLst>
              <a:ext uri="{FF2B5EF4-FFF2-40B4-BE49-F238E27FC236}">
                <a16:creationId xmlns:a16="http://schemas.microsoft.com/office/drawing/2014/main" id="{3F136D63-FB39-D740-B4EB-EA6592FA8DB1}"/>
              </a:ext>
            </a:extLst>
          </p:cNvPr>
          <p:cNvSpPr>
            <a:spLocks noGrp="1"/>
          </p:cNvSpPr>
          <p:nvPr>
            <p:ph type="body" sz="quarter" idx="13" hasCustomPrompt="1"/>
          </p:nvPr>
        </p:nvSpPr>
        <p:spPr>
          <a:xfrm>
            <a:off x="205120" y="2373351"/>
            <a:ext cx="3349362" cy="566829"/>
          </a:xfrm>
        </p:spPr>
        <p:txBody>
          <a:bodyPr/>
          <a:lstStyle>
            <a:lvl1pPr algn="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bg1"/>
                </a:solidFill>
              </a:rPr>
              <a:pPr algn="r"/>
              <a:t>‹#›</a:t>
            </a:fld>
            <a:endParaRPr lang="en-US" sz="1600" dirty="0">
              <a:solidFill>
                <a:schemeClr val="bg1"/>
              </a:solidFill>
            </a:endParaRPr>
          </a:p>
        </p:txBody>
      </p:sp>
      <p:sp>
        <p:nvSpPr>
          <p:cNvPr id="18" name="Text Placeholder 11">
            <a:extLst>
              <a:ext uri="{FF2B5EF4-FFF2-40B4-BE49-F238E27FC236}">
                <a16:creationId xmlns:a16="http://schemas.microsoft.com/office/drawing/2014/main" id="{43C35E3A-A29A-864F-AEC6-EA1CA02D0C23}"/>
              </a:ext>
            </a:extLst>
          </p:cNvPr>
          <p:cNvSpPr>
            <a:spLocks noGrp="1"/>
          </p:cNvSpPr>
          <p:nvPr>
            <p:ph type="body" sz="quarter" idx="14" hasCustomPrompt="1"/>
          </p:nvPr>
        </p:nvSpPr>
        <p:spPr>
          <a:xfrm>
            <a:off x="7180480" y="4837891"/>
            <a:ext cx="4600660" cy="1196770"/>
          </a:xfrm>
        </p:spPr>
        <p:txBody>
          <a:bodyPr numCol="1" spcCol="540000"/>
          <a:lstStyle>
            <a:lvl1pPr marL="0" marR="0" indent="0" algn="r" defTabSz="914400" rtl="0" eaLnBrk="1" fontAlgn="auto" latinLnBrk="0" hangingPunct="1">
              <a:lnSpc>
                <a:spcPts val="2720"/>
              </a:lnSpc>
              <a:spcBef>
                <a:spcPts val="0"/>
              </a:spcBef>
              <a:spcAft>
                <a:spcPts val="0"/>
              </a:spcAft>
              <a:buClrTx/>
              <a:buSzTx/>
              <a:buFont typeface="Arial" panose="020B0604020202020204" pitchFamily="34" charset="0"/>
              <a:buNone/>
              <a:tabLst/>
              <a:defRPr lang="en-GB" sz="26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Think about a time you </a:t>
            </a:r>
            <a:br>
              <a:rPr lang="en-GB" b="1" dirty="0">
                <a:effectLst/>
                <a:latin typeface="Arial" panose="020B0604020202020204" pitchFamily="34" charset="0"/>
              </a:rPr>
            </a:br>
            <a:r>
              <a:rPr lang="en-GB" b="1" dirty="0">
                <a:effectLst/>
                <a:latin typeface="Arial" panose="020B0604020202020204" pitchFamily="34" charset="0"/>
              </a:rPr>
              <a:t>had to manage a change </a:t>
            </a:r>
            <a:br>
              <a:rPr lang="en-GB" b="1" dirty="0">
                <a:effectLst/>
                <a:latin typeface="Arial" panose="020B0604020202020204" pitchFamily="34" charset="0"/>
              </a:rPr>
            </a:br>
            <a:r>
              <a:rPr lang="en-GB" b="1" dirty="0">
                <a:effectLst/>
                <a:latin typeface="Arial" panose="020B0604020202020204" pitchFamily="34" charset="0"/>
              </a:rPr>
              <a:t>in the last year.</a:t>
            </a:r>
            <a:endParaRPr lang="en-GB" dirty="0">
              <a:effectLst/>
              <a:latin typeface="Arial" panose="020B0604020202020204" pitchFamily="34" charset="0"/>
            </a:endParaRPr>
          </a:p>
        </p:txBody>
      </p:sp>
      <p:sp>
        <p:nvSpPr>
          <p:cNvPr id="17" name="Text Placeholder 11">
            <a:extLst>
              <a:ext uri="{FF2B5EF4-FFF2-40B4-BE49-F238E27FC236}">
                <a16:creationId xmlns:a16="http://schemas.microsoft.com/office/drawing/2014/main" id="{D2951A65-C663-D549-931F-F2C9B45C474F}"/>
              </a:ext>
            </a:extLst>
          </p:cNvPr>
          <p:cNvSpPr>
            <a:spLocks noGrp="1"/>
          </p:cNvSpPr>
          <p:nvPr>
            <p:ph type="body" sz="quarter" idx="16" hasCustomPrompt="1"/>
          </p:nvPr>
        </p:nvSpPr>
        <p:spPr>
          <a:xfrm>
            <a:off x="205120" y="620660"/>
            <a:ext cx="3349362" cy="566829"/>
          </a:xfrm>
        </p:spPr>
        <p:txBody>
          <a:bodyPr/>
          <a:lstStyle>
            <a:lvl1pPr algn="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19" name="Text Placeholder 11">
            <a:extLst>
              <a:ext uri="{FF2B5EF4-FFF2-40B4-BE49-F238E27FC236}">
                <a16:creationId xmlns:a16="http://schemas.microsoft.com/office/drawing/2014/main" id="{66C4D453-33E6-A943-B3B2-CE020CE36158}"/>
              </a:ext>
            </a:extLst>
          </p:cNvPr>
          <p:cNvSpPr>
            <a:spLocks noGrp="1"/>
          </p:cNvSpPr>
          <p:nvPr>
            <p:ph type="body" sz="quarter" idx="17" hasCustomPrompt="1"/>
          </p:nvPr>
        </p:nvSpPr>
        <p:spPr>
          <a:xfrm>
            <a:off x="205120" y="1187489"/>
            <a:ext cx="3349362" cy="566829"/>
          </a:xfrm>
        </p:spPr>
        <p:txBody>
          <a:bodyPr/>
          <a:lstStyle>
            <a:lvl1pPr algn="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8" name="Picture Placeholder 7">
            <a:extLst>
              <a:ext uri="{FF2B5EF4-FFF2-40B4-BE49-F238E27FC236}">
                <a16:creationId xmlns:a16="http://schemas.microsoft.com/office/drawing/2014/main" id="{01FCF867-720B-DF4A-BDEF-C4A004E89EDD}"/>
              </a:ext>
            </a:extLst>
          </p:cNvPr>
          <p:cNvSpPr>
            <a:spLocks noGrp="1"/>
          </p:cNvSpPr>
          <p:nvPr>
            <p:ph type="pic" sz="quarter" idx="18"/>
          </p:nvPr>
        </p:nvSpPr>
        <p:spPr>
          <a:xfrm>
            <a:off x="8658226" y="1216026"/>
            <a:ext cx="810000" cy="810000"/>
          </a:xfrm>
        </p:spPr>
        <p:txBody>
          <a:bodyPr/>
          <a:lstStyle/>
          <a:p>
            <a:endParaRPr lang="en-US"/>
          </a:p>
        </p:txBody>
      </p:sp>
      <p:sp>
        <p:nvSpPr>
          <p:cNvPr id="22" name="Picture Placeholder 7">
            <a:extLst>
              <a:ext uri="{FF2B5EF4-FFF2-40B4-BE49-F238E27FC236}">
                <a16:creationId xmlns:a16="http://schemas.microsoft.com/office/drawing/2014/main" id="{E3CC6D72-1902-E24C-A30C-DBCADB01EFFD}"/>
              </a:ext>
            </a:extLst>
          </p:cNvPr>
          <p:cNvSpPr>
            <a:spLocks noGrp="1"/>
          </p:cNvSpPr>
          <p:nvPr>
            <p:ph type="pic" sz="quarter" idx="19"/>
          </p:nvPr>
        </p:nvSpPr>
        <p:spPr>
          <a:xfrm>
            <a:off x="8186738" y="2273301"/>
            <a:ext cx="810000" cy="810000"/>
          </a:xfrm>
        </p:spPr>
        <p:txBody>
          <a:bodyPr/>
          <a:lstStyle/>
          <a:p>
            <a:endParaRPr lang="en-US"/>
          </a:p>
        </p:txBody>
      </p:sp>
      <p:sp>
        <p:nvSpPr>
          <p:cNvPr id="23" name="Picture Placeholder 7">
            <a:extLst>
              <a:ext uri="{FF2B5EF4-FFF2-40B4-BE49-F238E27FC236}">
                <a16:creationId xmlns:a16="http://schemas.microsoft.com/office/drawing/2014/main" id="{649697FA-2746-6042-B23C-669C18D6CA7F}"/>
              </a:ext>
            </a:extLst>
          </p:cNvPr>
          <p:cNvSpPr>
            <a:spLocks noGrp="1"/>
          </p:cNvSpPr>
          <p:nvPr>
            <p:ph type="pic" sz="quarter" idx="20"/>
          </p:nvPr>
        </p:nvSpPr>
        <p:spPr>
          <a:xfrm>
            <a:off x="6786563" y="3344863"/>
            <a:ext cx="810000" cy="810000"/>
          </a:xfrm>
        </p:spPr>
        <p:txBody>
          <a:bodyPr/>
          <a:lstStyle/>
          <a:p>
            <a:endParaRPr lang="en-US"/>
          </a:p>
        </p:txBody>
      </p:sp>
      <p:sp>
        <p:nvSpPr>
          <p:cNvPr id="24" name="Text Placeholder 11">
            <a:extLst>
              <a:ext uri="{FF2B5EF4-FFF2-40B4-BE49-F238E27FC236}">
                <a16:creationId xmlns:a16="http://schemas.microsoft.com/office/drawing/2014/main" id="{022B0728-F0FB-F142-8A34-A33D6026B36A}"/>
              </a:ext>
            </a:extLst>
          </p:cNvPr>
          <p:cNvSpPr>
            <a:spLocks noGrp="1"/>
          </p:cNvSpPr>
          <p:nvPr>
            <p:ph type="body" sz="quarter" idx="12" hasCustomPrompt="1"/>
          </p:nvPr>
        </p:nvSpPr>
        <p:spPr>
          <a:xfrm>
            <a:off x="6786563" y="1491271"/>
            <a:ext cx="4187707" cy="313207"/>
          </a:xfrm>
        </p:spPr>
        <p:txBody>
          <a:bodyPr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What might new Year 7 pupils be?</a:t>
            </a:r>
          </a:p>
        </p:txBody>
      </p:sp>
      <p:sp>
        <p:nvSpPr>
          <p:cNvPr id="25" name="Text Placeholder 11">
            <a:extLst>
              <a:ext uri="{FF2B5EF4-FFF2-40B4-BE49-F238E27FC236}">
                <a16:creationId xmlns:a16="http://schemas.microsoft.com/office/drawing/2014/main" id="{6182D707-C1E9-0B4D-AEB4-13D56587BC4B}"/>
              </a:ext>
            </a:extLst>
          </p:cNvPr>
          <p:cNvSpPr>
            <a:spLocks noGrp="1"/>
          </p:cNvSpPr>
          <p:nvPr>
            <p:ph type="body" sz="quarter" idx="21" hasCustomPrompt="1"/>
          </p:nvPr>
        </p:nvSpPr>
        <p:spPr>
          <a:xfrm>
            <a:off x="6786563" y="2548546"/>
            <a:ext cx="4187707" cy="313207"/>
          </a:xfrm>
        </p:spPr>
        <p:txBody>
          <a:bodyPr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What might new Year 7 pupils be?</a:t>
            </a:r>
          </a:p>
        </p:txBody>
      </p:sp>
      <p:sp>
        <p:nvSpPr>
          <p:cNvPr id="26" name="Text Placeholder 11">
            <a:extLst>
              <a:ext uri="{FF2B5EF4-FFF2-40B4-BE49-F238E27FC236}">
                <a16:creationId xmlns:a16="http://schemas.microsoft.com/office/drawing/2014/main" id="{3678BA18-3D50-5842-89F5-2A52D5C92431}"/>
              </a:ext>
            </a:extLst>
          </p:cNvPr>
          <p:cNvSpPr>
            <a:spLocks noGrp="1"/>
          </p:cNvSpPr>
          <p:nvPr>
            <p:ph type="body" sz="quarter" idx="22" hasCustomPrompt="1"/>
          </p:nvPr>
        </p:nvSpPr>
        <p:spPr>
          <a:xfrm>
            <a:off x="7673498" y="3605822"/>
            <a:ext cx="4187707" cy="313207"/>
          </a:xfrm>
        </p:spPr>
        <p:txBody>
          <a:bodyPr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What might new Year 7 pupils be?</a:t>
            </a:r>
          </a:p>
        </p:txBody>
      </p:sp>
      <p:pic>
        <p:nvPicPr>
          <p:cNvPr id="30" name="Picture 29" descr="A close up of a logo&#10;&#10;Description automatically generated">
            <a:extLst>
              <a:ext uri="{FF2B5EF4-FFF2-40B4-BE49-F238E27FC236}">
                <a16:creationId xmlns:a16="http://schemas.microsoft.com/office/drawing/2014/main" id="{AC286992-0C13-F34B-B5CE-6B808A405740}"/>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929772" y="1078016"/>
            <a:ext cx="8400629" cy="8381982"/>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05AA743B-798D-DE44-A647-324DEE8E4D1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05119" y="5979900"/>
            <a:ext cx="1429371" cy="852767"/>
          </a:xfrm>
          <a:prstGeom prst="rect">
            <a:avLst/>
          </a:prstGeom>
        </p:spPr>
      </p:pic>
    </p:spTree>
    <p:extLst>
      <p:ext uri="{BB962C8B-B14F-4D97-AF65-F5344CB8AC3E}">
        <p14:creationId xmlns:p14="http://schemas.microsoft.com/office/powerpoint/2010/main" val="814311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3E3F25-D275-EC4E-9125-ED8810DFFE3F}"/>
              </a:ext>
            </a:extLst>
          </p:cNvPr>
          <p:cNvGrpSpPr/>
          <p:nvPr userDrawn="1"/>
        </p:nvGrpSpPr>
        <p:grpSpPr>
          <a:xfrm>
            <a:off x="0" y="-25400"/>
            <a:ext cx="12192000" cy="6883400"/>
            <a:chOff x="0" y="-25400"/>
            <a:chExt cx="12192000" cy="6883400"/>
          </a:xfrm>
        </p:grpSpPr>
        <p:sp>
          <p:nvSpPr>
            <p:cNvPr id="21" name="Rectangle 20">
              <a:extLst>
                <a:ext uri="{FF2B5EF4-FFF2-40B4-BE49-F238E27FC236}">
                  <a16:creationId xmlns:a16="http://schemas.microsoft.com/office/drawing/2014/main" id="{1037FD20-EF54-9C4B-9D92-3F36153CE219}"/>
                </a:ext>
              </a:extLst>
            </p:cNvPr>
            <p:cNvSpPr/>
            <p:nvPr userDrawn="1"/>
          </p:nvSpPr>
          <p:spPr>
            <a:xfrm>
              <a:off x="0" y="-25400"/>
              <a:ext cx="6096000" cy="685800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6828EC-457D-664F-ACD6-79FF3D1A8D21}"/>
                </a:ext>
              </a:extLst>
            </p:cNvPr>
            <p:cNvSpPr/>
            <p:nvPr userDrawn="1"/>
          </p:nvSpPr>
          <p:spPr>
            <a:xfrm>
              <a:off x="0" y="5951840"/>
              <a:ext cx="12192000" cy="90616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drawing&#10;&#10;Description automatically generated">
              <a:extLst>
                <a:ext uri="{FF2B5EF4-FFF2-40B4-BE49-F238E27FC236}">
                  <a16:creationId xmlns:a16="http://schemas.microsoft.com/office/drawing/2014/main" id="{FB70D58D-9D48-B34A-BEC9-BDFE7227B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grpSp>
      <p:pic>
        <p:nvPicPr>
          <p:cNvPr id="13" name="Picture 12" descr="A close up of a logo&#10;&#10;Description automatically generated">
            <a:extLst>
              <a:ext uri="{FF2B5EF4-FFF2-40B4-BE49-F238E27FC236}">
                <a16:creationId xmlns:a16="http://schemas.microsoft.com/office/drawing/2014/main" id="{54637A5E-128F-014E-9F78-361D05014BA3}"/>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696682" y="-298977"/>
            <a:ext cx="8400629" cy="8381982"/>
          </a:xfrm>
          <a:prstGeom prst="rect">
            <a:avLst/>
          </a:prstGeom>
        </p:spPr>
      </p:pic>
      <p:sp>
        <p:nvSpPr>
          <p:cNvPr id="16" name="Text Placeholder 11">
            <a:extLst>
              <a:ext uri="{FF2B5EF4-FFF2-40B4-BE49-F238E27FC236}">
                <a16:creationId xmlns:a16="http://schemas.microsoft.com/office/drawing/2014/main" id="{BFF74C5D-95F1-CF41-A296-267521F4D7EF}"/>
              </a:ext>
            </a:extLst>
          </p:cNvPr>
          <p:cNvSpPr>
            <a:spLocks noGrp="1"/>
          </p:cNvSpPr>
          <p:nvPr>
            <p:ph type="body" sz="quarter" idx="10" hasCustomPrompt="1"/>
          </p:nvPr>
        </p:nvSpPr>
        <p:spPr>
          <a:xfrm>
            <a:off x="499873" y="877824"/>
            <a:ext cx="3206496" cy="1148567"/>
          </a:xfrm>
        </p:spPr>
        <p:txBody>
          <a:bodyPr/>
          <a:lstStyle>
            <a:lvl1pPr algn="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tx1"/>
                </a:solidFill>
              </a:rPr>
              <a:pPr algn="r"/>
              <a:t>‹#›</a:t>
            </a:fld>
            <a:endParaRPr lang="en-US" sz="1600" dirty="0">
              <a:solidFill>
                <a:schemeClr val="tx1"/>
              </a:solidFill>
            </a:endParaRPr>
          </a:p>
        </p:txBody>
      </p:sp>
      <p:pic>
        <p:nvPicPr>
          <p:cNvPr id="37" name="Picture 36">
            <a:extLst>
              <a:ext uri="{FF2B5EF4-FFF2-40B4-BE49-F238E27FC236}">
                <a16:creationId xmlns:a16="http://schemas.microsoft.com/office/drawing/2014/main" id="{129D2C55-591A-0D48-B6A0-096FD27472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05120" y="5979900"/>
            <a:ext cx="1429370" cy="852767"/>
          </a:xfrm>
          <a:prstGeom prst="rect">
            <a:avLst/>
          </a:prstGeom>
        </p:spPr>
      </p:pic>
      <p:sp>
        <p:nvSpPr>
          <p:cNvPr id="11" name="Text Placeholder 11">
            <a:extLst>
              <a:ext uri="{FF2B5EF4-FFF2-40B4-BE49-F238E27FC236}">
                <a16:creationId xmlns:a16="http://schemas.microsoft.com/office/drawing/2014/main" id="{B4A62A39-3EDD-4947-9D56-435309048323}"/>
              </a:ext>
            </a:extLst>
          </p:cNvPr>
          <p:cNvSpPr>
            <a:spLocks noGrp="1"/>
          </p:cNvSpPr>
          <p:nvPr>
            <p:ph type="body" sz="quarter" idx="14" hasCustomPrompt="1"/>
          </p:nvPr>
        </p:nvSpPr>
        <p:spPr>
          <a:xfrm>
            <a:off x="7180480" y="850522"/>
            <a:ext cx="4421875" cy="339972"/>
          </a:xfrm>
        </p:spPr>
        <p:txBody>
          <a:bodyPr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6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NZ" b="1" dirty="0">
                <a:effectLst/>
                <a:latin typeface="Arial" panose="020B0604020202020204" pitchFamily="34" charset="0"/>
              </a:rPr>
              <a:t>Offline ideas bank</a:t>
            </a:r>
            <a:endParaRPr lang="en-NZ" dirty="0">
              <a:effectLst/>
              <a:latin typeface="Arial" panose="020B0604020202020204" pitchFamily="34" charset="0"/>
            </a:endParaRPr>
          </a:p>
        </p:txBody>
      </p:sp>
      <p:sp>
        <p:nvSpPr>
          <p:cNvPr id="12" name="Text Placeholder 11">
            <a:extLst>
              <a:ext uri="{FF2B5EF4-FFF2-40B4-BE49-F238E27FC236}">
                <a16:creationId xmlns:a16="http://schemas.microsoft.com/office/drawing/2014/main" id="{848F03F0-DD2E-E448-9854-1E8CA4319244}"/>
              </a:ext>
            </a:extLst>
          </p:cNvPr>
          <p:cNvSpPr>
            <a:spLocks noGrp="1"/>
          </p:cNvSpPr>
          <p:nvPr>
            <p:ph type="body" sz="quarter" idx="12" hasCustomPrompt="1"/>
          </p:nvPr>
        </p:nvSpPr>
        <p:spPr>
          <a:xfrm>
            <a:off x="7204864" y="2028823"/>
            <a:ext cx="4421875" cy="3726382"/>
          </a:xfrm>
        </p:spPr>
        <p:txBody>
          <a:bodyPr numCol="2" spcCol="540000"/>
          <a:lstStyle>
            <a:lvl1pPr marL="271463" marR="0" indent="-271463" algn="l" defTabSz="914400" rtl="0" eaLnBrk="1" fontAlgn="auto" latinLnBrk="0" hangingPunct="1">
              <a:lnSpc>
                <a:spcPts val="2300"/>
              </a:lnSpc>
              <a:spcBef>
                <a:spcPts val="1000"/>
              </a:spcBef>
              <a:spcAft>
                <a:spcPts val="0"/>
              </a:spcAft>
              <a:buClrTx/>
              <a:buSzTx/>
              <a:buFont typeface="Arial" panose="020B0604020202020204" pitchFamily="34" charset="0"/>
              <a:buChar char="•"/>
              <a:tabLst/>
              <a:defRPr lang="en-GB" sz="22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What do you </a:t>
            </a:r>
          </a:p>
          <a:p>
            <a:r>
              <a:rPr lang="en-GB" dirty="0">
                <a:effectLst/>
                <a:latin typeface="Arial" panose="020B0604020202020204" pitchFamily="34" charset="0"/>
              </a:rPr>
              <a:t>What do you </a:t>
            </a:r>
          </a:p>
          <a:p>
            <a:r>
              <a:rPr lang="en-GB" dirty="0">
                <a:effectLst/>
                <a:latin typeface="Arial" panose="020B0604020202020204" pitchFamily="34" charset="0"/>
              </a:rPr>
              <a:t>How do you </a:t>
            </a:r>
          </a:p>
          <a:p>
            <a:endParaRPr lang="en-GB" dirty="0">
              <a:effectLst/>
              <a:latin typeface="Arial" panose="020B0604020202020204" pitchFamily="34" charset="0"/>
            </a:endParaRPr>
          </a:p>
        </p:txBody>
      </p:sp>
      <p:sp>
        <p:nvSpPr>
          <p:cNvPr id="15" name="Text Placeholder 11">
            <a:extLst>
              <a:ext uri="{FF2B5EF4-FFF2-40B4-BE49-F238E27FC236}">
                <a16:creationId xmlns:a16="http://schemas.microsoft.com/office/drawing/2014/main" id="{1D19BD7A-53ED-1A4A-B775-73E362E54026}"/>
              </a:ext>
            </a:extLst>
          </p:cNvPr>
          <p:cNvSpPr>
            <a:spLocks noGrp="1"/>
          </p:cNvSpPr>
          <p:nvPr>
            <p:ph type="body" sz="quarter" idx="38" hasCustomPrompt="1"/>
          </p:nvPr>
        </p:nvSpPr>
        <p:spPr>
          <a:xfrm>
            <a:off x="7180480" y="1428355"/>
            <a:ext cx="2963264" cy="362607"/>
          </a:xfrm>
          <a:solidFill>
            <a:schemeClr val="tx1"/>
          </a:solidFill>
        </p:spPr>
        <p:txBody>
          <a:bodyPr lIns="72000" numCol="1" spcCol="540000" anchor="ctr" anchorCtr="0"/>
          <a:lstStyle>
            <a:lvl1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The plan should:</a:t>
            </a:r>
            <a:endParaRPr lang="en-GB" dirty="0">
              <a:effectLst/>
              <a:latin typeface="Arial" panose="020B0604020202020204" pitchFamily="34" charset="0"/>
            </a:endParaRPr>
          </a:p>
        </p:txBody>
      </p:sp>
    </p:spTree>
    <p:extLst>
      <p:ext uri="{BB962C8B-B14F-4D97-AF65-F5344CB8AC3E}">
        <p14:creationId xmlns:p14="http://schemas.microsoft.com/office/powerpoint/2010/main" val="2517865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3E3F25-D275-EC4E-9125-ED8810DFFE3F}"/>
              </a:ext>
            </a:extLst>
          </p:cNvPr>
          <p:cNvGrpSpPr/>
          <p:nvPr userDrawn="1"/>
        </p:nvGrpSpPr>
        <p:grpSpPr>
          <a:xfrm>
            <a:off x="0" y="364421"/>
            <a:ext cx="12192000" cy="6493579"/>
            <a:chOff x="0" y="364421"/>
            <a:chExt cx="12192000" cy="6493579"/>
          </a:xfrm>
        </p:grpSpPr>
        <p:sp>
          <p:nvSpPr>
            <p:cNvPr id="4" name="Rectangle 3">
              <a:extLst>
                <a:ext uri="{FF2B5EF4-FFF2-40B4-BE49-F238E27FC236}">
                  <a16:creationId xmlns:a16="http://schemas.microsoft.com/office/drawing/2014/main" id="{716828EC-457D-664F-ACD6-79FF3D1A8D21}"/>
                </a:ext>
              </a:extLst>
            </p:cNvPr>
            <p:cNvSpPr/>
            <p:nvPr userDrawn="1"/>
          </p:nvSpPr>
          <p:spPr>
            <a:xfrm>
              <a:off x="0" y="5951840"/>
              <a:ext cx="12192000" cy="90616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drawing&#10;&#10;Description automatically generated">
              <a:extLst>
                <a:ext uri="{FF2B5EF4-FFF2-40B4-BE49-F238E27FC236}">
                  <a16:creationId xmlns:a16="http://schemas.microsoft.com/office/drawing/2014/main" id="{FB70D58D-9D48-B34A-BEC9-BDFE7227B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gr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bg1"/>
                </a:solidFill>
              </a:rPr>
              <a:pPr algn="r"/>
              <a:t>‹#›</a:t>
            </a:fld>
            <a:endParaRPr lang="en-US" sz="1600" dirty="0">
              <a:solidFill>
                <a:schemeClr val="bg1"/>
              </a:solidFill>
            </a:endParaRPr>
          </a:p>
        </p:txBody>
      </p:sp>
      <p:sp>
        <p:nvSpPr>
          <p:cNvPr id="16" name="Text Placeholder 11">
            <a:extLst>
              <a:ext uri="{FF2B5EF4-FFF2-40B4-BE49-F238E27FC236}">
                <a16:creationId xmlns:a16="http://schemas.microsoft.com/office/drawing/2014/main" id="{5679B99D-07C6-724A-B3B0-35D1B73B5108}"/>
              </a:ext>
            </a:extLst>
          </p:cNvPr>
          <p:cNvSpPr>
            <a:spLocks noGrp="1"/>
          </p:cNvSpPr>
          <p:nvPr>
            <p:ph type="body" sz="quarter" idx="10" hasCustomPrompt="1"/>
          </p:nvPr>
        </p:nvSpPr>
        <p:spPr>
          <a:xfrm>
            <a:off x="348711" y="557442"/>
            <a:ext cx="3841150" cy="566829"/>
          </a:xfrm>
        </p:spPr>
        <p:txBody>
          <a:bodyPr/>
          <a:lstStyle>
            <a:lvl1pPr algn="l">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r>
              <a:rPr lang="en-GB" b="1" dirty="0">
                <a:effectLst/>
                <a:latin typeface="Arial Narrow" panose="020B0604020202020204" pitchFamily="34" charset="0"/>
              </a:rPr>
              <a:t>SCENARIOS</a:t>
            </a:r>
            <a:endParaRPr lang="en-GB" dirty="0">
              <a:effectLst/>
              <a:latin typeface="Arial Narrow" panose="020B0604020202020204" pitchFamily="34" charset="0"/>
            </a:endParaRPr>
          </a:p>
        </p:txBody>
      </p:sp>
      <p:sp>
        <p:nvSpPr>
          <p:cNvPr id="21" name="Text Placeholder 11">
            <a:extLst>
              <a:ext uri="{FF2B5EF4-FFF2-40B4-BE49-F238E27FC236}">
                <a16:creationId xmlns:a16="http://schemas.microsoft.com/office/drawing/2014/main" id="{FF5996D0-3808-024C-BCE8-C05C2E02D4A1}"/>
              </a:ext>
            </a:extLst>
          </p:cNvPr>
          <p:cNvSpPr>
            <a:spLocks noGrp="1"/>
          </p:cNvSpPr>
          <p:nvPr>
            <p:ph type="body" sz="quarter" idx="27" hasCustomPrompt="1"/>
          </p:nvPr>
        </p:nvSpPr>
        <p:spPr>
          <a:xfrm>
            <a:off x="348711" y="1962912"/>
            <a:ext cx="3662457" cy="1590408"/>
          </a:xfrm>
          <a:solidFill>
            <a:srgbClr val="FFCC31"/>
          </a:solidFill>
        </p:spPr>
        <p:txBody>
          <a:bodyPr lIns="144000" numCol="1" spcCol="540000" anchor="ctr" anchorCtr="0"/>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Organised</a:t>
            </a:r>
            <a:br>
              <a:rPr lang="en-GB" dirty="0">
                <a:effectLst/>
                <a:latin typeface="Arial" panose="020B0604020202020204" pitchFamily="34" charset="0"/>
              </a:rPr>
            </a:br>
            <a:r>
              <a:rPr lang="en-GB" dirty="0">
                <a:effectLst/>
                <a:latin typeface="Arial" panose="020B0604020202020204" pitchFamily="34" charset="0"/>
              </a:rPr>
              <a:t>Being prepared by </a:t>
            </a:r>
            <a:br>
              <a:rPr lang="en-GB" dirty="0">
                <a:effectLst/>
                <a:latin typeface="Arial" panose="020B0604020202020204" pitchFamily="34" charset="0"/>
              </a:rPr>
            </a:br>
            <a:r>
              <a:rPr lang="en-GB" dirty="0">
                <a:effectLst/>
                <a:latin typeface="Arial" panose="020B0604020202020204" pitchFamily="34" charset="0"/>
              </a:rPr>
              <a:t>making a plan and </a:t>
            </a:r>
            <a:br>
              <a:rPr lang="en-GB" dirty="0">
                <a:effectLst/>
                <a:latin typeface="Arial" panose="020B0604020202020204" pitchFamily="34" charset="0"/>
              </a:rPr>
            </a:br>
            <a:r>
              <a:rPr lang="en-GB" dirty="0">
                <a:effectLst/>
                <a:latin typeface="Arial" panose="020B0604020202020204" pitchFamily="34" charset="0"/>
              </a:rPr>
              <a:t>finding what you need</a:t>
            </a:r>
          </a:p>
        </p:txBody>
      </p:sp>
      <p:sp>
        <p:nvSpPr>
          <p:cNvPr id="30" name="Text Placeholder 11">
            <a:extLst>
              <a:ext uri="{FF2B5EF4-FFF2-40B4-BE49-F238E27FC236}">
                <a16:creationId xmlns:a16="http://schemas.microsoft.com/office/drawing/2014/main" id="{47E3E485-70A1-6844-A916-8F5C88A600DD}"/>
              </a:ext>
            </a:extLst>
          </p:cNvPr>
          <p:cNvSpPr>
            <a:spLocks noGrp="1"/>
          </p:cNvSpPr>
          <p:nvPr>
            <p:ph type="body" sz="quarter" idx="29" hasCustomPrompt="1"/>
          </p:nvPr>
        </p:nvSpPr>
        <p:spPr>
          <a:xfrm>
            <a:off x="348711" y="3851120"/>
            <a:ext cx="3662457" cy="1559080"/>
          </a:xfrm>
          <a:solidFill>
            <a:srgbClr val="FFCC31"/>
          </a:solidFill>
        </p:spPr>
        <p:txBody>
          <a:bodyPr lIns="144000" numCol="1" spcCol="540000" anchor="ctr" anchorCtr="0"/>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Organised</a:t>
            </a:r>
            <a:br>
              <a:rPr lang="en-GB" dirty="0">
                <a:effectLst/>
                <a:latin typeface="Arial" panose="020B0604020202020204" pitchFamily="34" charset="0"/>
              </a:rPr>
            </a:br>
            <a:r>
              <a:rPr lang="en-GB" dirty="0">
                <a:effectLst/>
                <a:latin typeface="Arial" panose="020B0604020202020204" pitchFamily="34" charset="0"/>
              </a:rPr>
              <a:t>Being prepared by </a:t>
            </a:r>
            <a:br>
              <a:rPr lang="en-GB" dirty="0">
                <a:effectLst/>
                <a:latin typeface="Arial" panose="020B0604020202020204" pitchFamily="34" charset="0"/>
              </a:rPr>
            </a:br>
            <a:r>
              <a:rPr lang="en-GB" dirty="0">
                <a:effectLst/>
                <a:latin typeface="Arial" panose="020B0604020202020204" pitchFamily="34" charset="0"/>
              </a:rPr>
              <a:t>making a plan and </a:t>
            </a:r>
            <a:br>
              <a:rPr lang="en-GB" dirty="0">
                <a:effectLst/>
                <a:latin typeface="Arial" panose="020B0604020202020204" pitchFamily="34" charset="0"/>
              </a:rPr>
            </a:br>
            <a:r>
              <a:rPr lang="en-GB" dirty="0">
                <a:effectLst/>
                <a:latin typeface="Arial" panose="020B0604020202020204" pitchFamily="34" charset="0"/>
              </a:rPr>
              <a:t>finding what you need</a:t>
            </a:r>
          </a:p>
        </p:txBody>
      </p:sp>
      <p:sp>
        <p:nvSpPr>
          <p:cNvPr id="15" name="Text Placeholder 11">
            <a:extLst>
              <a:ext uri="{FF2B5EF4-FFF2-40B4-BE49-F238E27FC236}">
                <a16:creationId xmlns:a16="http://schemas.microsoft.com/office/drawing/2014/main" id="{288E2369-A591-EF4E-91EA-D89D7EE69241}"/>
              </a:ext>
            </a:extLst>
          </p:cNvPr>
          <p:cNvSpPr>
            <a:spLocks noGrp="1"/>
          </p:cNvSpPr>
          <p:nvPr>
            <p:ph type="body" sz="quarter" idx="30" hasCustomPrompt="1"/>
          </p:nvPr>
        </p:nvSpPr>
        <p:spPr>
          <a:xfrm>
            <a:off x="4250151" y="1962912"/>
            <a:ext cx="3662457" cy="1590408"/>
          </a:xfrm>
          <a:solidFill>
            <a:srgbClr val="FFCC31"/>
          </a:solidFill>
        </p:spPr>
        <p:txBody>
          <a:bodyPr lIns="144000" numCol="1" spcCol="540000" anchor="ctr" anchorCtr="0"/>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Organised</a:t>
            </a:r>
            <a:br>
              <a:rPr lang="en-GB" dirty="0">
                <a:effectLst/>
                <a:latin typeface="Arial" panose="020B0604020202020204" pitchFamily="34" charset="0"/>
              </a:rPr>
            </a:br>
            <a:r>
              <a:rPr lang="en-GB" dirty="0">
                <a:effectLst/>
                <a:latin typeface="Arial" panose="020B0604020202020204" pitchFamily="34" charset="0"/>
              </a:rPr>
              <a:t>Being prepared by </a:t>
            </a:r>
            <a:br>
              <a:rPr lang="en-GB" dirty="0">
                <a:effectLst/>
                <a:latin typeface="Arial" panose="020B0604020202020204" pitchFamily="34" charset="0"/>
              </a:rPr>
            </a:br>
            <a:r>
              <a:rPr lang="en-GB" dirty="0">
                <a:effectLst/>
                <a:latin typeface="Arial" panose="020B0604020202020204" pitchFamily="34" charset="0"/>
              </a:rPr>
              <a:t>making a plan and </a:t>
            </a:r>
            <a:br>
              <a:rPr lang="en-GB" dirty="0">
                <a:effectLst/>
                <a:latin typeface="Arial" panose="020B0604020202020204" pitchFamily="34" charset="0"/>
              </a:rPr>
            </a:br>
            <a:r>
              <a:rPr lang="en-GB" dirty="0">
                <a:effectLst/>
                <a:latin typeface="Arial" panose="020B0604020202020204" pitchFamily="34" charset="0"/>
              </a:rPr>
              <a:t>finding what you need</a:t>
            </a:r>
          </a:p>
        </p:txBody>
      </p:sp>
      <p:sp>
        <p:nvSpPr>
          <p:cNvPr id="17" name="Text Placeholder 11">
            <a:extLst>
              <a:ext uri="{FF2B5EF4-FFF2-40B4-BE49-F238E27FC236}">
                <a16:creationId xmlns:a16="http://schemas.microsoft.com/office/drawing/2014/main" id="{4BDA44CD-62F5-AE4B-8DFD-67260965307F}"/>
              </a:ext>
            </a:extLst>
          </p:cNvPr>
          <p:cNvSpPr>
            <a:spLocks noGrp="1"/>
          </p:cNvSpPr>
          <p:nvPr>
            <p:ph type="body" sz="quarter" idx="31" hasCustomPrompt="1"/>
          </p:nvPr>
        </p:nvSpPr>
        <p:spPr>
          <a:xfrm>
            <a:off x="4250151" y="3851120"/>
            <a:ext cx="3662457" cy="1559080"/>
          </a:xfrm>
          <a:solidFill>
            <a:srgbClr val="FFCC31"/>
          </a:solidFill>
        </p:spPr>
        <p:txBody>
          <a:bodyPr lIns="144000" numCol="1" spcCol="540000" anchor="ctr" anchorCtr="0"/>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Organised</a:t>
            </a:r>
            <a:br>
              <a:rPr lang="en-GB" dirty="0">
                <a:effectLst/>
                <a:latin typeface="Arial" panose="020B0604020202020204" pitchFamily="34" charset="0"/>
              </a:rPr>
            </a:br>
            <a:r>
              <a:rPr lang="en-GB" dirty="0">
                <a:effectLst/>
                <a:latin typeface="Arial" panose="020B0604020202020204" pitchFamily="34" charset="0"/>
              </a:rPr>
              <a:t>Being prepared by </a:t>
            </a:r>
            <a:br>
              <a:rPr lang="en-GB" dirty="0">
                <a:effectLst/>
                <a:latin typeface="Arial" panose="020B0604020202020204" pitchFamily="34" charset="0"/>
              </a:rPr>
            </a:br>
            <a:r>
              <a:rPr lang="en-GB" dirty="0">
                <a:effectLst/>
                <a:latin typeface="Arial" panose="020B0604020202020204" pitchFamily="34" charset="0"/>
              </a:rPr>
              <a:t>making a plan and </a:t>
            </a:r>
            <a:br>
              <a:rPr lang="en-GB" dirty="0">
                <a:effectLst/>
                <a:latin typeface="Arial" panose="020B0604020202020204" pitchFamily="34" charset="0"/>
              </a:rPr>
            </a:br>
            <a:r>
              <a:rPr lang="en-GB" dirty="0">
                <a:effectLst/>
                <a:latin typeface="Arial" panose="020B0604020202020204" pitchFamily="34" charset="0"/>
              </a:rPr>
              <a:t>finding what you need</a:t>
            </a:r>
          </a:p>
        </p:txBody>
      </p:sp>
      <p:sp>
        <p:nvSpPr>
          <p:cNvPr id="18" name="Text Placeholder 11">
            <a:extLst>
              <a:ext uri="{FF2B5EF4-FFF2-40B4-BE49-F238E27FC236}">
                <a16:creationId xmlns:a16="http://schemas.microsoft.com/office/drawing/2014/main" id="{69B6389A-E19B-A146-A3CF-8753DDA2102A}"/>
              </a:ext>
            </a:extLst>
          </p:cNvPr>
          <p:cNvSpPr>
            <a:spLocks noGrp="1"/>
          </p:cNvSpPr>
          <p:nvPr>
            <p:ph type="body" sz="quarter" idx="32" hasCustomPrompt="1"/>
          </p:nvPr>
        </p:nvSpPr>
        <p:spPr>
          <a:xfrm>
            <a:off x="8175975" y="1962912"/>
            <a:ext cx="3662457" cy="1590408"/>
          </a:xfrm>
          <a:solidFill>
            <a:srgbClr val="FFCC31"/>
          </a:solidFill>
        </p:spPr>
        <p:txBody>
          <a:bodyPr lIns="144000" numCol="1" spcCol="540000" anchor="ctr" anchorCtr="0"/>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Organised</a:t>
            </a:r>
            <a:br>
              <a:rPr lang="en-GB" dirty="0">
                <a:effectLst/>
                <a:latin typeface="Arial" panose="020B0604020202020204" pitchFamily="34" charset="0"/>
              </a:rPr>
            </a:br>
            <a:r>
              <a:rPr lang="en-GB" dirty="0">
                <a:effectLst/>
                <a:latin typeface="Arial" panose="020B0604020202020204" pitchFamily="34" charset="0"/>
              </a:rPr>
              <a:t>Being prepared by </a:t>
            </a:r>
            <a:br>
              <a:rPr lang="en-GB" dirty="0">
                <a:effectLst/>
                <a:latin typeface="Arial" panose="020B0604020202020204" pitchFamily="34" charset="0"/>
              </a:rPr>
            </a:br>
            <a:r>
              <a:rPr lang="en-GB" dirty="0">
                <a:effectLst/>
                <a:latin typeface="Arial" panose="020B0604020202020204" pitchFamily="34" charset="0"/>
              </a:rPr>
              <a:t>making a plan and </a:t>
            </a:r>
            <a:br>
              <a:rPr lang="en-GB" dirty="0">
                <a:effectLst/>
                <a:latin typeface="Arial" panose="020B0604020202020204" pitchFamily="34" charset="0"/>
              </a:rPr>
            </a:br>
            <a:r>
              <a:rPr lang="en-GB" dirty="0">
                <a:effectLst/>
                <a:latin typeface="Arial" panose="020B0604020202020204" pitchFamily="34" charset="0"/>
              </a:rPr>
              <a:t>finding what you need</a:t>
            </a:r>
          </a:p>
        </p:txBody>
      </p:sp>
      <p:sp>
        <p:nvSpPr>
          <p:cNvPr id="22" name="Text Placeholder 11">
            <a:extLst>
              <a:ext uri="{FF2B5EF4-FFF2-40B4-BE49-F238E27FC236}">
                <a16:creationId xmlns:a16="http://schemas.microsoft.com/office/drawing/2014/main" id="{EC379662-78B1-FC40-A5B7-865D369DCA15}"/>
              </a:ext>
            </a:extLst>
          </p:cNvPr>
          <p:cNvSpPr>
            <a:spLocks noGrp="1"/>
          </p:cNvSpPr>
          <p:nvPr>
            <p:ph type="body" sz="quarter" idx="33" hasCustomPrompt="1"/>
          </p:nvPr>
        </p:nvSpPr>
        <p:spPr>
          <a:xfrm>
            <a:off x="8175975" y="3851120"/>
            <a:ext cx="3662457" cy="1559080"/>
          </a:xfrm>
          <a:solidFill>
            <a:srgbClr val="FFCC31"/>
          </a:solidFill>
        </p:spPr>
        <p:txBody>
          <a:bodyPr lIns="144000" numCol="1" spcCol="540000" anchor="ctr" anchorCtr="0"/>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Organised</a:t>
            </a:r>
            <a:br>
              <a:rPr lang="en-GB" dirty="0">
                <a:effectLst/>
                <a:latin typeface="Arial" panose="020B0604020202020204" pitchFamily="34" charset="0"/>
              </a:rPr>
            </a:br>
            <a:r>
              <a:rPr lang="en-GB" dirty="0">
                <a:effectLst/>
                <a:latin typeface="Arial" panose="020B0604020202020204" pitchFamily="34" charset="0"/>
              </a:rPr>
              <a:t>Being prepared by </a:t>
            </a:r>
            <a:br>
              <a:rPr lang="en-GB" dirty="0">
                <a:effectLst/>
                <a:latin typeface="Arial" panose="020B0604020202020204" pitchFamily="34" charset="0"/>
              </a:rPr>
            </a:br>
            <a:r>
              <a:rPr lang="en-GB" dirty="0">
                <a:effectLst/>
                <a:latin typeface="Arial" panose="020B0604020202020204" pitchFamily="34" charset="0"/>
              </a:rPr>
              <a:t>making a plan and </a:t>
            </a:r>
            <a:br>
              <a:rPr lang="en-GB" dirty="0">
                <a:effectLst/>
                <a:latin typeface="Arial" panose="020B0604020202020204" pitchFamily="34" charset="0"/>
              </a:rPr>
            </a:br>
            <a:r>
              <a:rPr lang="en-GB" dirty="0">
                <a:effectLst/>
                <a:latin typeface="Arial" panose="020B0604020202020204" pitchFamily="34" charset="0"/>
              </a:rPr>
              <a:t>finding what you need</a:t>
            </a:r>
          </a:p>
        </p:txBody>
      </p:sp>
      <p:sp>
        <p:nvSpPr>
          <p:cNvPr id="23" name="Text Placeholder 11">
            <a:extLst>
              <a:ext uri="{FF2B5EF4-FFF2-40B4-BE49-F238E27FC236}">
                <a16:creationId xmlns:a16="http://schemas.microsoft.com/office/drawing/2014/main" id="{FE1F84E0-8FD8-C34F-B30F-BCA822F7A89D}"/>
              </a:ext>
            </a:extLst>
          </p:cNvPr>
          <p:cNvSpPr>
            <a:spLocks noGrp="1"/>
          </p:cNvSpPr>
          <p:nvPr>
            <p:ph type="body" sz="quarter" idx="34" hasCustomPrompt="1"/>
          </p:nvPr>
        </p:nvSpPr>
        <p:spPr>
          <a:xfrm>
            <a:off x="1811751" y="1167042"/>
            <a:ext cx="3841150" cy="566829"/>
          </a:xfrm>
        </p:spPr>
        <p:txBody>
          <a:bodyPr/>
          <a:lstStyle>
            <a:lvl1pPr algn="l">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r>
              <a:rPr lang="en-GB" b="1" dirty="0">
                <a:effectLst/>
                <a:latin typeface="Arial Narrow" panose="020B0604020202020204" pitchFamily="34" charset="0"/>
              </a:rPr>
              <a:t>SCENARIOS</a:t>
            </a:r>
            <a:endParaRPr lang="en-GB" dirty="0">
              <a:effectLst/>
              <a:latin typeface="Arial Narrow" panose="020B0604020202020204" pitchFamily="34" charset="0"/>
            </a:endParaRPr>
          </a:p>
        </p:txBody>
      </p:sp>
      <p:pic>
        <p:nvPicPr>
          <p:cNvPr id="24" name="Picture 23" descr="A picture containing drawing&#10;&#10;Description automatically generated">
            <a:extLst>
              <a:ext uri="{FF2B5EF4-FFF2-40B4-BE49-F238E27FC236}">
                <a16:creationId xmlns:a16="http://schemas.microsoft.com/office/drawing/2014/main" id="{78CE931E-8D5C-1B42-8004-4E7FAB3AD4B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119" y="5979900"/>
            <a:ext cx="1429371" cy="852767"/>
          </a:xfrm>
          <a:prstGeom prst="rect">
            <a:avLst/>
          </a:prstGeom>
        </p:spPr>
      </p:pic>
    </p:spTree>
    <p:extLst>
      <p:ext uri="{BB962C8B-B14F-4D97-AF65-F5344CB8AC3E}">
        <p14:creationId xmlns:p14="http://schemas.microsoft.com/office/powerpoint/2010/main" val="2120398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3E3F25-D275-EC4E-9125-ED8810DFFE3F}"/>
              </a:ext>
            </a:extLst>
          </p:cNvPr>
          <p:cNvGrpSpPr/>
          <p:nvPr userDrawn="1"/>
        </p:nvGrpSpPr>
        <p:grpSpPr>
          <a:xfrm>
            <a:off x="0" y="0"/>
            <a:ext cx="11843289" cy="6858000"/>
            <a:chOff x="0" y="0"/>
            <a:chExt cx="11843289" cy="6858000"/>
          </a:xfrm>
        </p:grpSpPr>
        <p:sp>
          <p:nvSpPr>
            <p:cNvPr id="21" name="Rectangle 20">
              <a:extLst>
                <a:ext uri="{FF2B5EF4-FFF2-40B4-BE49-F238E27FC236}">
                  <a16:creationId xmlns:a16="http://schemas.microsoft.com/office/drawing/2014/main" id="{1037FD20-EF54-9C4B-9D92-3F36153CE219}"/>
                </a:ext>
              </a:extLst>
            </p:cNvPr>
            <p:cNvSpPr/>
            <p:nvPr userDrawn="1"/>
          </p:nvSpPr>
          <p:spPr>
            <a:xfrm>
              <a:off x="0" y="5951840"/>
              <a:ext cx="6096000" cy="880760"/>
            </a:xfrm>
            <a:prstGeom prst="rect">
              <a:avLst/>
            </a:prstGeom>
            <a:solidFill>
              <a:srgbClr val="54A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6828EC-457D-664F-ACD6-79FF3D1A8D21}"/>
                </a:ext>
              </a:extLst>
            </p:cNvPr>
            <p:cNvSpPr/>
            <p:nvPr userDrawn="1"/>
          </p:nvSpPr>
          <p:spPr>
            <a:xfrm>
              <a:off x="0" y="0"/>
              <a:ext cx="6096000" cy="685800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drawing&#10;&#10;Description automatically generated">
              <a:extLst>
                <a:ext uri="{FF2B5EF4-FFF2-40B4-BE49-F238E27FC236}">
                  <a16:creationId xmlns:a16="http://schemas.microsoft.com/office/drawing/2014/main" id="{FB70D58D-9D48-B34A-BEC9-BDFE7227B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grpSp>
      <p:sp>
        <p:nvSpPr>
          <p:cNvPr id="16" name="Text Placeholder 11">
            <a:extLst>
              <a:ext uri="{FF2B5EF4-FFF2-40B4-BE49-F238E27FC236}">
                <a16:creationId xmlns:a16="http://schemas.microsoft.com/office/drawing/2014/main" id="{BFF74C5D-95F1-CF41-A296-267521F4D7EF}"/>
              </a:ext>
            </a:extLst>
          </p:cNvPr>
          <p:cNvSpPr>
            <a:spLocks noGrp="1"/>
          </p:cNvSpPr>
          <p:nvPr>
            <p:ph type="body" sz="quarter" idx="10" hasCustomPrompt="1"/>
          </p:nvPr>
        </p:nvSpPr>
        <p:spPr>
          <a:xfrm>
            <a:off x="348711" y="307457"/>
            <a:ext cx="5234672" cy="566829"/>
          </a:xfrm>
        </p:spPr>
        <p:txBody>
          <a:bodyPr/>
          <a:lstStyle>
            <a:lvl1pPr algn="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15" name="Text Placeholder 11">
            <a:extLst>
              <a:ext uri="{FF2B5EF4-FFF2-40B4-BE49-F238E27FC236}">
                <a16:creationId xmlns:a16="http://schemas.microsoft.com/office/drawing/2014/main" id="{3F136D63-FB39-D740-B4EB-EA6592FA8DB1}"/>
              </a:ext>
            </a:extLst>
          </p:cNvPr>
          <p:cNvSpPr>
            <a:spLocks noGrp="1"/>
          </p:cNvSpPr>
          <p:nvPr>
            <p:ph type="body" sz="quarter" idx="13" hasCustomPrompt="1"/>
          </p:nvPr>
        </p:nvSpPr>
        <p:spPr>
          <a:xfrm>
            <a:off x="348711" y="878883"/>
            <a:ext cx="5234672" cy="566829"/>
          </a:xfrm>
        </p:spPr>
        <p:txBody>
          <a:bodyPr/>
          <a:lstStyle>
            <a:lvl1pPr algn="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tx1"/>
                </a:solidFill>
              </a:rPr>
              <a:pPr algn="r"/>
              <a:t>‹#›</a:t>
            </a:fld>
            <a:endParaRPr lang="en-US" sz="1600" dirty="0">
              <a:solidFill>
                <a:schemeClr val="tx1"/>
              </a:solidFill>
            </a:endParaRPr>
          </a:p>
        </p:txBody>
      </p:sp>
      <p:pic>
        <p:nvPicPr>
          <p:cNvPr id="37" name="Picture 36">
            <a:extLst>
              <a:ext uri="{FF2B5EF4-FFF2-40B4-BE49-F238E27FC236}">
                <a16:creationId xmlns:a16="http://schemas.microsoft.com/office/drawing/2014/main" id="{129D2C55-591A-0D48-B6A0-096FD27472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05120" y="5979900"/>
            <a:ext cx="1429370" cy="852767"/>
          </a:xfrm>
          <a:prstGeom prst="rect">
            <a:avLst/>
          </a:prstGeom>
        </p:spPr>
      </p:pic>
      <p:sp>
        <p:nvSpPr>
          <p:cNvPr id="17" name="Text Placeholder 11">
            <a:extLst>
              <a:ext uri="{FF2B5EF4-FFF2-40B4-BE49-F238E27FC236}">
                <a16:creationId xmlns:a16="http://schemas.microsoft.com/office/drawing/2014/main" id="{EDBDB232-9260-9542-9254-899499D565BF}"/>
              </a:ext>
            </a:extLst>
          </p:cNvPr>
          <p:cNvSpPr>
            <a:spLocks noGrp="1"/>
          </p:cNvSpPr>
          <p:nvPr>
            <p:ph type="body" sz="quarter" idx="16" hasCustomPrompt="1"/>
          </p:nvPr>
        </p:nvSpPr>
        <p:spPr>
          <a:xfrm>
            <a:off x="348711" y="1450309"/>
            <a:ext cx="5234672" cy="566829"/>
          </a:xfrm>
        </p:spPr>
        <p:txBody>
          <a:bodyPr/>
          <a:lstStyle>
            <a:lvl1pPr algn="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18" name="Text Placeholder 11">
            <a:extLst>
              <a:ext uri="{FF2B5EF4-FFF2-40B4-BE49-F238E27FC236}">
                <a16:creationId xmlns:a16="http://schemas.microsoft.com/office/drawing/2014/main" id="{A71F994C-B20F-A64D-AFA6-B5DEE9F2F94A}"/>
              </a:ext>
            </a:extLst>
          </p:cNvPr>
          <p:cNvSpPr>
            <a:spLocks noGrp="1"/>
          </p:cNvSpPr>
          <p:nvPr>
            <p:ph type="body" sz="quarter" idx="17" hasCustomPrompt="1"/>
          </p:nvPr>
        </p:nvSpPr>
        <p:spPr>
          <a:xfrm>
            <a:off x="348711" y="2021735"/>
            <a:ext cx="5234672" cy="566829"/>
          </a:xfrm>
        </p:spPr>
        <p:txBody>
          <a:bodyPr/>
          <a:lstStyle>
            <a:lvl1pPr algn="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24" name="Text Placeholder 11">
            <a:extLst>
              <a:ext uri="{FF2B5EF4-FFF2-40B4-BE49-F238E27FC236}">
                <a16:creationId xmlns:a16="http://schemas.microsoft.com/office/drawing/2014/main" id="{8506363E-6E37-004D-B5D0-77A77DCF3C75}"/>
              </a:ext>
            </a:extLst>
          </p:cNvPr>
          <p:cNvSpPr>
            <a:spLocks noGrp="1"/>
          </p:cNvSpPr>
          <p:nvPr>
            <p:ph type="body" sz="quarter" idx="12" hasCustomPrompt="1"/>
          </p:nvPr>
        </p:nvSpPr>
        <p:spPr>
          <a:xfrm>
            <a:off x="348710" y="3404477"/>
            <a:ext cx="5359363" cy="1084712"/>
          </a:xfrm>
        </p:spPr>
        <p:txBody>
          <a:bodyPr numCol="1" spcCol="540000"/>
          <a:lstStyle>
            <a:lvl1pPr marL="0" marR="0" indent="0" algn="l" defTabSz="914400" rtl="0" eaLnBrk="1" fontAlgn="auto" latinLnBrk="0" hangingPunct="1">
              <a:lnSpc>
                <a:spcPts val="2100"/>
              </a:lnSpc>
              <a:spcBef>
                <a:spcPts val="1000"/>
              </a:spcBef>
              <a:spcAft>
                <a:spcPts val="0"/>
              </a:spcAft>
              <a:buClrTx/>
              <a:buSzTx/>
              <a:buFont typeface="Arial" panose="020B0604020202020204" pitchFamily="34" charset="0"/>
              <a:buNone/>
              <a:tabLst/>
              <a:defRPr lang="en-GB" sz="2000" b="0" i="0" u="none" strike="noStrike" kern="1200" spc="0" dirty="0" smtClean="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If you are worried about changes affecting you or a friend, remember you can </a:t>
            </a:r>
            <a:br>
              <a:rPr lang="en-GB" b="1" dirty="0">
                <a:effectLst/>
                <a:latin typeface="Arial" panose="020B0604020202020204" pitchFamily="34" charset="0"/>
              </a:rPr>
            </a:br>
            <a:r>
              <a:rPr lang="en-GB" b="1" dirty="0">
                <a:effectLst/>
                <a:latin typeface="Arial" panose="020B0604020202020204" pitchFamily="34" charset="0"/>
              </a:rPr>
              <a:t>always speak to a trusted adult at home </a:t>
            </a:r>
            <a:br>
              <a:rPr lang="en-GB" b="1" dirty="0">
                <a:effectLst/>
                <a:latin typeface="Arial" panose="020B0604020202020204" pitchFamily="34" charset="0"/>
              </a:rPr>
            </a:br>
            <a:r>
              <a:rPr lang="en-GB" b="1" dirty="0">
                <a:effectLst/>
                <a:latin typeface="Arial" panose="020B0604020202020204" pitchFamily="34" charset="0"/>
              </a:rPr>
              <a:t>or at school, and get some more help.</a:t>
            </a:r>
            <a:endParaRPr lang="en-GB" dirty="0">
              <a:effectLst/>
              <a:latin typeface="Arial" panose="020B0604020202020204" pitchFamily="34" charset="0"/>
            </a:endParaRPr>
          </a:p>
        </p:txBody>
      </p:sp>
      <p:sp>
        <p:nvSpPr>
          <p:cNvPr id="28" name="Text Placeholder 11">
            <a:extLst>
              <a:ext uri="{FF2B5EF4-FFF2-40B4-BE49-F238E27FC236}">
                <a16:creationId xmlns:a16="http://schemas.microsoft.com/office/drawing/2014/main" id="{DDDF6952-6254-1941-9C2D-2EC793B20A03}"/>
              </a:ext>
            </a:extLst>
          </p:cNvPr>
          <p:cNvSpPr>
            <a:spLocks noGrp="1"/>
          </p:cNvSpPr>
          <p:nvPr>
            <p:ph type="body" sz="quarter" idx="28" hasCustomPrompt="1"/>
          </p:nvPr>
        </p:nvSpPr>
        <p:spPr>
          <a:xfrm>
            <a:off x="348710" y="4684968"/>
            <a:ext cx="3103242" cy="306473"/>
          </a:xfrm>
          <a:solidFill>
            <a:srgbClr val="1E384C"/>
          </a:solidFill>
        </p:spPr>
        <p:txBody>
          <a:bodyPr lIns="72000" numCol="1" spcCol="540000" anchor="ctr" anchorCtr="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1"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Further</a:t>
            </a:r>
            <a:endParaRPr lang="en-GB" dirty="0">
              <a:effectLst/>
              <a:latin typeface="Arial" panose="020B0604020202020204" pitchFamily="34" charset="0"/>
            </a:endParaRPr>
          </a:p>
        </p:txBody>
      </p:sp>
      <p:sp>
        <p:nvSpPr>
          <p:cNvPr id="31" name="Text Placeholder 11">
            <a:extLst>
              <a:ext uri="{FF2B5EF4-FFF2-40B4-BE49-F238E27FC236}">
                <a16:creationId xmlns:a16="http://schemas.microsoft.com/office/drawing/2014/main" id="{293BC0DF-7074-6847-9665-3A7BC3FD7E37}"/>
              </a:ext>
            </a:extLst>
          </p:cNvPr>
          <p:cNvSpPr>
            <a:spLocks noGrp="1"/>
          </p:cNvSpPr>
          <p:nvPr>
            <p:ph type="body" sz="quarter" idx="29" hasCustomPrompt="1"/>
          </p:nvPr>
        </p:nvSpPr>
        <p:spPr>
          <a:xfrm>
            <a:off x="348710" y="5000238"/>
            <a:ext cx="1950143" cy="306473"/>
          </a:xfrm>
          <a:solidFill>
            <a:srgbClr val="1E384C"/>
          </a:solidFill>
        </p:spPr>
        <p:txBody>
          <a:bodyPr lIns="72000" numCol="1" spcCol="540000" anchor="ctr" anchorCtr="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1"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Further</a:t>
            </a:r>
            <a:endParaRPr lang="en-GB" dirty="0">
              <a:effectLst/>
              <a:latin typeface="Arial" panose="020B0604020202020204" pitchFamily="34" charset="0"/>
            </a:endParaRPr>
          </a:p>
        </p:txBody>
      </p:sp>
      <p:sp>
        <p:nvSpPr>
          <p:cNvPr id="32" name="Text Placeholder 11">
            <a:extLst>
              <a:ext uri="{FF2B5EF4-FFF2-40B4-BE49-F238E27FC236}">
                <a16:creationId xmlns:a16="http://schemas.microsoft.com/office/drawing/2014/main" id="{EFDF3FF5-FC1D-0240-90EF-9F6310AE61DF}"/>
              </a:ext>
            </a:extLst>
          </p:cNvPr>
          <p:cNvSpPr>
            <a:spLocks noGrp="1"/>
          </p:cNvSpPr>
          <p:nvPr>
            <p:ph type="body" sz="quarter" idx="30" hasCustomPrompt="1"/>
          </p:nvPr>
        </p:nvSpPr>
        <p:spPr>
          <a:xfrm>
            <a:off x="348711" y="5494697"/>
            <a:ext cx="1950142" cy="306473"/>
          </a:xfrm>
          <a:solidFill>
            <a:srgbClr val="1E384C"/>
          </a:solidFill>
        </p:spPr>
        <p:txBody>
          <a:bodyPr lIns="72000" numCol="1" spcCol="540000" anchor="ctr" anchorCtr="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1"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Further </a:t>
            </a:r>
            <a:endParaRPr lang="en-GB" dirty="0">
              <a:effectLst/>
              <a:latin typeface="Arial" panose="020B0604020202020204" pitchFamily="34" charset="0"/>
            </a:endParaRPr>
          </a:p>
        </p:txBody>
      </p:sp>
      <p:sp>
        <p:nvSpPr>
          <p:cNvPr id="19" name="Text Placeholder 11">
            <a:extLst>
              <a:ext uri="{FF2B5EF4-FFF2-40B4-BE49-F238E27FC236}">
                <a16:creationId xmlns:a16="http://schemas.microsoft.com/office/drawing/2014/main" id="{86E8F189-B139-304F-9029-609F48B0B162}"/>
              </a:ext>
            </a:extLst>
          </p:cNvPr>
          <p:cNvSpPr>
            <a:spLocks noGrp="1"/>
          </p:cNvSpPr>
          <p:nvPr>
            <p:ph type="body" sz="quarter" idx="31" hasCustomPrompt="1"/>
          </p:nvPr>
        </p:nvSpPr>
        <p:spPr>
          <a:xfrm>
            <a:off x="348711" y="2593160"/>
            <a:ext cx="5234672" cy="566829"/>
          </a:xfrm>
        </p:spPr>
        <p:txBody>
          <a:bodyPr/>
          <a:lstStyle>
            <a:lvl1pPr algn="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pic>
        <p:nvPicPr>
          <p:cNvPr id="22" name="Picture 21" descr="A close up of a logo&#10;&#10;Description automatically generated">
            <a:extLst>
              <a:ext uri="{FF2B5EF4-FFF2-40B4-BE49-F238E27FC236}">
                <a16:creationId xmlns:a16="http://schemas.microsoft.com/office/drawing/2014/main" id="{CB65CAE0-107E-5D45-863B-01BC6924792D}"/>
              </a:ext>
            </a:extLst>
          </p:cNvPr>
          <p:cNvPicPr>
            <a:picLocks noChangeAspect="1"/>
          </p:cNvPicPr>
          <p:nvPr userDrawn="1"/>
        </p:nvPicPr>
        <p:blipFill>
          <a:blip r:embed="rId4" cstate="screen">
            <a:alphaModFix amt="50000"/>
            <a:extLst>
              <a:ext uri="{28A0092B-C50C-407E-A947-70E740481C1C}">
                <a14:useLocalDpi xmlns:a14="http://schemas.microsoft.com/office/drawing/2010/main"/>
              </a:ext>
            </a:extLst>
          </a:blip>
          <a:stretch>
            <a:fillRect/>
          </a:stretch>
        </p:blipFill>
        <p:spPr>
          <a:xfrm>
            <a:off x="2520290" y="1660708"/>
            <a:ext cx="8400629" cy="8381982"/>
          </a:xfrm>
          <a:prstGeom prst="rect">
            <a:avLst/>
          </a:prstGeom>
        </p:spPr>
      </p:pic>
    </p:spTree>
    <p:extLst>
      <p:ext uri="{BB962C8B-B14F-4D97-AF65-F5344CB8AC3E}">
        <p14:creationId xmlns:p14="http://schemas.microsoft.com/office/powerpoint/2010/main" val="190088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828EC-457D-664F-ACD6-79FF3D1A8D21}"/>
              </a:ext>
            </a:extLst>
          </p:cNvPr>
          <p:cNvSpPr/>
          <p:nvPr userDrawn="1"/>
        </p:nvSpPr>
        <p:spPr>
          <a:xfrm>
            <a:off x="0" y="5951840"/>
            <a:ext cx="12192000" cy="90616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1">
            <a:extLst>
              <a:ext uri="{FF2B5EF4-FFF2-40B4-BE49-F238E27FC236}">
                <a16:creationId xmlns:a16="http://schemas.microsoft.com/office/drawing/2014/main" id="{BFF74C5D-95F1-CF41-A296-267521F4D7EF}"/>
              </a:ext>
            </a:extLst>
          </p:cNvPr>
          <p:cNvSpPr>
            <a:spLocks noGrp="1"/>
          </p:cNvSpPr>
          <p:nvPr>
            <p:ph type="body" sz="quarter" idx="10" hasCustomPrompt="1"/>
          </p:nvPr>
        </p:nvSpPr>
        <p:spPr>
          <a:xfrm>
            <a:off x="348712" y="352453"/>
            <a:ext cx="7553470" cy="566829"/>
          </a:xfrm>
        </p:spPr>
        <p:txBody>
          <a:bodyPr/>
          <a:lstStyle>
            <a:lvl1pP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18" name="Text Placeholder 11">
            <a:extLst>
              <a:ext uri="{FF2B5EF4-FFF2-40B4-BE49-F238E27FC236}">
                <a16:creationId xmlns:a16="http://schemas.microsoft.com/office/drawing/2014/main" id="{92833A0B-0353-B54B-B781-F6BCFCB4A2F4}"/>
              </a:ext>
            </a:extLst>
          </p:cNvPr>
          <p:cNvSpPr>
            <a:spLocks noGrp="1"/>
          </p:cNvSpPr>
          <p:nvPr>
            <p:ph type="body" sz="quarter" idx="12" hasCustomPrompt="1"/>
          </p:nvPr>
        </p:nvSpPr>
        <p:spPr>
          <a:xfrm>
            <a:off x="348711" y="1218747"/>
            <a:ext cx="11150562" cy="2553153"/>
          </a:xfrm>
        </p:spPr>
        <p:txBody>
          <a:bodyPr numCol="2"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14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In this lesson, pupils explore the transition to secondary school and identify some of the challenges that can arise and where to get support if needed.</a:t>
            </a:r>
          </a:p>
          <a:p>
            <a:r>
              <a:rPr lang="en-GB" b="1" dirty="0">
                <a:effectLst/>
                <a:latin typeface="Arial" panose="020B0604020202020204" pitchFamily="34" charset="0"/>
              </a:rPr>
              <a:t>Recommended age group</a:t>
            </a:r>
            <a:endParaRPr lang="en-GB" dirty="0">
              <a:effectLst/>
              <a:latin typeface="Arial" panose="020B0604020202020204" pitchFamily="34" charset="0"/>
            </a:endParaRPr>
          </a:p>
          <a:p>
            <a:r>
              <a:rPr lang="en-GB" dirty="0">
                <a:effectLst/>
                <a:latin typeface="Arial" panose="020B0604020202020204" pitchFamily="34" charset="0"/>
              </a:rPr>
              <a:t>9-13 (Year 6/Year 7)</a:t>
            </a:r>
          </a:p>
          <a:p>
            <a:r>
              <a:rPr lang="en-GB" b="1" dirty="0">
                <a:effectLst/>
                <a:latin typeface="Arial" panose="020B0604020202020204" pitchFamily="34" charset="0"/>
              </a:rPr>
              <a:t>Time</a:t>
            </a:r>
            <a:endParaRPr lang="en-GB" dirty="0">
              <a:effectLst/>
              <a:latin typeface="Arial" panose="020B0604020202020204" pitchFamily="34" charset="0"/>
            </a:endParaRPr>
          </a:p>
          <a:p>
            <a:r>
              <a:rPr lang="en-GB" dirty="0">
                <a:effectLst/>
                <a:latin typeface="Arial" panose="020B0604020202020204" pitchFamily="34" charset="0"/>
              </a:rPr>
              <a:t>45 minutes approximately</a:t>
            </a:r>
          </a:p>
          <a:p>
            <a:r>
              <a:rPr lang="en-GB" b="1" dirty="0">
                <a:effectLst/>
                <a:latin typeface="Arial" panose="020B0604020202020204" pitchFamily="34" charset="0"/>
              </a:rPr>
              <a:t>Preparation</a:t>
            </a:r>
            <a:endParaRPr lang="en-GB" dirty="0">
              <a:effectLst/>
              <a:latin typeface="Arial" panose="020B0604020202020204" pitchFamily="34" charset="0"/>
            </a:endParaRPr>
          </a:p>
          <a:p>
            <a:r>
              <a:rPr lang="en-GB" dirty="0">
                <a:effectLst/>
                <a:latin typeface="Arial" panose="020B0604020202020204" pitchFamily="34" charset="0"/>
              </a:rPr>
              <a:t>Before delivering the lesson:</a:t>
            </a:r>
          </a:p>
          <a:p>
            <a:r>
              <a:rPr lang="en-GB" dirty="0">
                <a:effectLst/>
                <a:latin typeface="Arial" panose="020B0604020202020204" pitchFamily="34" charset="0"/>
              </a:rPr>
              <a:t>familiarise yourself with the film on slides X and X of this PowerPoint</a:t>
            </a:r>
          </a:p>
          <a:p>
            <a:r>
              <a:rPr lang="en-GB" dirty="0">
                <a:effectLst/>
                <a:latin typeface="Arial" panose="020B0604020202020204" pitchFamily="34" charset="0"/>
              </a:rPr>
              <a:t>read through the classroom tips on the following slide</a:t>
            </a:r>
          </a:p>
          <a:p>
            <a:r>
              <a:rPr lang="en-GB" dirty="0">
                <a:effectLst/>
                <a:latin typeface="Arial" panose="020B0604020202020204" pitchFamily="34" charset="0"/>
              </a:rPr>
              <a:t>consider cross-curricular links and how this could be related to other subjects</a:t>
            </a:r>
          </a:p>
          <a:p>
            <a:r>
              <a:rPr lang="en-GB" dirty="0">
                <a:effectLst/>
                <a:latin typeface="Arial" panose="020B0604020202020204" pitchFamily="34" charset="0"/>
              </a:rPr>
              <a:t>This lesson has been designed to be part of the planned programme for PSHE education and should be taught within the context of other PSHE education lessons. </a:t>
            </a:r>
          </a:p>
          <a:p>
            <a:r>
              <a:rPr lang="en-GB" dirty="0">
                <a:effectLst/>
                <a:latin typeface="Arial" panose="020B0604020202020204" pitchFamily="34" charset="0"/>
              </a:rPr>
              <a:t>Pupils might be learning about growing up and managing change in a </a:t>
            </a:r>
            <a:br>
              <a:rPr lang="en-GB" dirty="0">
                <a:effectLst/>
                <a:latin typeface="Arial" panose="020B0604020202020204" pitchFamily="34" charset="0"/>
              </a:rPr>
            </a:br>
            <a:r>
              <a:rPr lang="en-GB" dirty="0">
                <a:effectLst/>
                <a:latin typeface="Arial" panose="020B0604020202020204" pitchFamily="34" charset="0"/>
              </a:rPr>
              <a:t>variety of contexts, with moving on to secondary school being one part of this</a:t>
            </a:r>
          </a:p>
          <a:p>
            <a:r>
              <a:rPr lang="en-GB" b="1" dirty="0">
                <a:effectLst/>
                <a:latin typeface="Arial" panose="020B0604020202020204" pitchFamily="34" charset="0"/>
              </a:rPr>
              <a:t>Resources</a:t>
            </a:r>
            <a:endParaRPr lang="en-GB" dirty="0">
              <a:effectLst/>
              <a:latin typeface="Arial" panose="020B0604020202020204" pitchFamily="34" charset="0"/>
            </a:endParaRPr>
          </a:p>
          <a:p>
            <a:r>
              <a:rPr lang="en-GB" dirty="0">
                <a:effectLst/>
                <a:latin typeface="Arial" panose="020B0604020202020204" pitchFamily="34" charset="0"/>
              </a:rPr>
              <a:t>Blank A4 paper and pens</a:t>
            </a:r>
          </a:p>
          <a:p>
            <a:r>
              <a:rPr lang="en-GB" dirty="0">
                <a:effectLst/>
                <a:latin typeface="Arial" panose="020B0604020202020204" pitchFamily="34" charset="0"/>
              </a:rPr>
              <a:t>Sticky notes</a:t>
            </a:r>
          </a:p>
          <a:p>
            <a:r>
              <a:rPr lang="en-GB" b="1" dirty="0">
                <a:effectLst/>
                <a:latin typeface="Arial" panose="020B0604020202020204" pitchFamily="34" charset="0"/>
              </a:rPr>
              <a:t>Key vocabulary</a:t>
            </a:r>
            <a:endParaRPr lang="en-GB" dirty="0">
              <a:effectLst/>
              <a:latin typeface="Arial" panose="020B0604020202020204" pitchFamily="34" charset="0"/>
            </a:endParaRPr>
          </a:p>
          <a:p>
            <a:r>
              <a:rPr lang="en-GB" dirty="0">
                <a:effectLst/>
                <a:latin typeface="Arial" panose="020B0604020202020204" pitchFamily="34" charset="0"/>
              </a:rPr>
              <a:t>Change, new, relationships, transition, routine, unknown, challenge, </a:t>
            </a:r>
            <a:br>
              <a:rPr lang="en-GB" dirty="0">
                <a:effectLst/>
                <a:latin typeface="Arial" panose="020B0604020202020204" pitchFamily="34" charset="0"/>
              </a:rPr>
            </a:br>
            <a:r>
              <a:rPr lang="en-GB" dirty="0">
                <a:effectLst/>
                <a:latin typeface="Arial" panose="020B0604020202020204" pitchFamily="34" charset="0"/>
              </a:rPr>
              <a:t>expected, unexpected, support</a:t>
            </a:r>
          </a:p>
          <a:p>
            <a:r>
              <a:rPr lang="en-GB" b="1" dirty="0">
                <a:effectLst/>
                <a:latin typeface="Arial" panose="020B0604020202020204" pitchFamily="34" charset="0"/>
              </a:rPr>
              <a:t>Follow up</a:t>
            </a:r>
            <a:endParaRPr lang="en-GB" dirty="0">
              <a:effectLst/>
              <a:latin typeface="Arial" panose="020B0604020202020204" pitchFamily="34" charset="0"/>
            </a:endParaRPr>
          </a:p>
          <a:p>
            <a:r>
              <a:rPr lang="en-GB" dirty="0">
                <a:effectLst/>
                <a:latin typeface="Arial" panose="020B0604020202020204" pitchFamily="34" charset="0"/>
              </a:rPr>
              <a:t>You may wish to extend pupils’ learning with one of the extended learning </a:t>
            </a:r>
            <a:br>
              <a:rPr lang="en-GB" dirty="0">
                <a:effectLst/>
                <a:latin typeface="Arial" panose="020B0604020202020204" pitchFamily="34" charset="0"/>
              </a:rPr>
            </a:br>
            <a:r>
              <a:rPr lang="en-GB" dirty="0">
                <a:effectLst/>
                <a:latin typeface="Arial" panose="020B0604020202020204" pitchFamily="34" charset="0"/>
              </a:rPr>
              <a:t>projects on slide X.</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dirty="0"/>
          </a:p>
        </p:txBody>
      </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bg1"/>
                </a:solidFill>
              </a:rPr>
              <a:pPr algn="r"/>
              <a:t>‹#›</a:t>
            </a:fld>
            <a:endParaRPr lang="en-US" sz="1600" dirty="0">
              <a:solidFill>
                <a:schemeClr val="bg1"/>
              </a:solidFill>
            </a:endParaRPr>
          </a:p>
        </p:txBody>
      </p:sp>
      <p:pic>
        <p:nvPicPr>
          <p:cNvPr id="20" name="Picture 19" descr="A picture containing drawing&#10;&#10;Description automatically generated">
            <a:extLst>
              <a:ext uri="{FF2B5EF4-FFF2-40B4-BE49-F238E27FC236}">
                <a16:creationId xmlns:a16="http://schemas.microsoft.com/office/drawing/2014/main" id="{FB70D58D-9D48-B34A-BEC9-BDFE7227B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81F3B738-4B1B-4D42-934D-D1208654BBA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119" y="5979900"/>
            <a:ext cx="1429371" cy="852767"/>
          </a:xfrm>
          <a:prstGeom prst="rect">
            <a:avLst/>
          </a:prstGeom>
        </p:spPr>
      </p:pic>
    </p:spTree>
    <p:extLst>
      <p:ext uri="{BB962C8B-B14F-4D97-AF65-F5344CB8AC3E}">
        <p14:creationId xmlns:p14="http://schemas.microsoft.com/office/powerpoint/2010/main" val="152138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828EC-457D-664F-ACD6-79FF3D1A8D21}"/>
              </a:ext>
            </a:extLst>
          </p:cNvPr>
          <p:cNvSpPr/>
          <p:nvPr userDrawn="1"/>
        </p:nvSpPr>
        <p:spPr>
          <a:xfrm>
            <a:off x="0" y="5951840"/>
            <a:ext cx="12192000" cy="90616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1">
            <a:extLst>
              <a:ext uri="{FF2B5EF4-FFF2-40B4-BE49-F238E27FC236}">
                <a16:creationId xmlns:a16="http://schemas.microsoft.com/office/drawing/2014/main" id="{BFF74C5D-95F1-CF41-A296-267521F4D7EF}"/>
              </a:ext>
            </a:extLst>
          </p:cNvPr>
          <p:cNvSpPr>
            <a:spLocks noGrp="1"/>
          </p:cNvSpPr>
          <p:nvPr>
            <p:ph type="body" sz="quarter" idx="10" hasCustomPrompt="1"/>
          </p:nvPr>
        </p:nvSpPr>
        <p:spPr>
          <a:xfrm>
            <a:off x="348712" y="352453"/>
            <a:ext cx="7553470" cy="566829"/>
          </a:xfrm>
        </p:spPr>
        <p:txBody>
          <a:bodyPr/>
          <a:lstStyle>
            <a:lvl1pP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18" name="Text Placeholder 11">
            <a:extLst>
              <a:ext uri="{FF2B5EF4-FFF2-40B4-BE49-F238E27FC236}">
                <a16:creationId xmlns:a16="http://schemas.microsoft.com/office/drawing/2014/main" id="{92833A0B-0353-B54B-B781-F6BCFCB4A2F4}"/>
              </a:ext>
            </a:extLst>
          </p:cNvPr>
          <p:cNvSpPr>
            <a:spLocks noGrp="1"/>
          </p:cNvSpPr>
          <p:nvPr>
            <p:ph type="body" sz="quarter" idx="12"/>
          </p:nvPr>
        </p:nvSpPr>
        <p:spPr>
          <a:xfrm>
            <a:off x="348711" y="1218747"/>
            <a:ext cx="11150562" cy="2553153"/>
          </a:xfrm>
        </p:spPr>
        <p:txBody>
          <a:bodyPr numCol="2"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14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dirty="0"/>
          </a:p>
        </p:txBody>
      </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tx1"/>
                </a:solidFill>
              </a:rPr>
              <a:pPr algn="r"/>
              <a:t>‹#›</a:t>
            </a:fld>
            <a:endParaRPr lang="en-US" sz="1600" dirty="0">
              <a:solidFill>
                <a:schemeClr val="tx1"/>
              </a:solidFill>
            </a:endParaRPr>
          </a:p>
        </p:txBody>
      </p:sp>
      <p:pic>
        <p:nvPicPr>
          <p:cNvPr id="20" name="Picture 19" descr="A picture containing drawing&#10;&#10;Description automatically generated">
            <a:extLst>
              <a:ext uri="{FF2B5EF4-FFF2-40B4-BE49-F238E27FC236}">
                <a16:creationId xmlns:a16="http://schemas.microsoft.com/office/drawing/2014/main" id="{FB70D58D-9D48-B34A-BEC9-BDFE7227B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sp>
        <p:nvSpPr>
          <p:cNvPr id="9" name="Text Placeholder 11">
            <a:extLst>
              <a:ext uri="{FF2B5EF4-FFF2-40B4-BE49-F238E27FC236}">
                <a16:creationId xmlns:a16="http://schemas.microsoft.com/office/drawing/2014/main" id="{627D6341-8ABE-7941-BD45-E64504D11F01}"/>
              </a:ext>
            </a:extLst>
          </p:cNvPr>
          <p:cNvSpPr>
            <a:spLocks noGrp="1"/>
          </p:cNvSpPr>
          <p:nvPr>
            <p:ph type="body" sz="quarter" idx="27" hasCustomPrompt="1"/>
          </p:nvPr>
        </p:nvSpPr>
        <p:spPr>
          <a:xfrm>
            <a:off x="348710" y="4199040"/>
            <a:ext cx="5251989" cy="1440213"/>
          </a:xfrm>
          <a:solidFill>
            <a:srgbClr val="FFCC31"/>
          </a:solidFill>
        </p:spPr>
        <p:txBody>
          <a:bodyPr lIns="144000" numCol="1" spcCol="540000" anchor="ctr" anchorCtr="0"/>
          <a:lstStyle>
            <a:lvl1pPr marL="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Organised</a:t>
            </a:r>
            <a:br>
              <a:rPr lang="en-GB" dirty="0">
                <a:effectLst/>
                <a:latin typeface="Arial" panose="020B0604020202020204" pitchFamily="34" charset="0"/>
              </a:rPr>
            </a:br>
            <a:r>
              <a:rPr lang="en-GB" dirty="0">
                <a:effectLst/>
                <a:latin typeface="Arial" panose="020B0604020202020204" pitchFamily="34" charset="0"/>
              </a:rPr>
              <a:t>Being prepared by </a:t>
            </a:r>
            <a:br>
              <a:rPr lang="en-GB" dirty="0">
                <a:effectLst/>
                <a:latin typeface="Arial" panose="020B0604020202020204" pitchFamily="34" charset="0"/>
              </a:rPr>
            </a:br>
            <a:r>
              <a:rPr lang="en-GB" dirty="0">
                <a:effectLst/>
                <a:latin typeface="Arial" panose="020B0604020202020204" pitchFamily="34" charset="0"/>
              </a:rPr>
              <a:t>making a plan and </a:t>
            </a:r>
            <a:br>
              <a:rPr lang="en-GB" dirty="0">
                <a:effectLst/>
                <a:latin typeface="Arial" panose="020B0604020202020204" pitchFamily="34" charset="0"/>
              </a:rPr>
            </a:br>
            <a:r>
              <a:rPr lang="en-GB" dirty="0">
                <a:effectLst/>
                <a:latin typeface="Arial" panose="020B0604020202020204" pitchFamily="34" charset="0"/>
              </a:rPr>
              <a:t>finding what you need</a:t>
            </a:r>
          </a:p>
        </p:txBody>
      </p:sp>
      <p:pic>
        <p:nvPicPr>
          <p:cNvPr id="10" name="Picture 9" descr="A picture containing drawing&#10;&#10;Description automatically generated">
            <a:extLst>
              <a:ext uri="{FF2B5EF4-FFF2-40B4-BE49-F238E27FC236}">
                <a16:creationId xmlns:a16="http://schemas.microsoft.com/office/drawing/2014/main" id="{D0870EB0-0C46-854E-9B3A-2F58AFC119A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119" y="5979900"/>
            <a:ext cx="1429371" cy="852767"/>
          </a:xfrm>
          <a:prstGeom prst="rect">
            <a:avLst/>
          </a:prstGeom>
        </p:spPr>
      </p:pic>
    </p:spTree>
    <p:extLst>
      <p:ext uri="{BB962C8B-B14F-4D97-AF65-F5344CB8AC3E}">
        <p14:creationId xmlns:p14="http://schemas.microsoft.com/office/powerpoint/2010/main" val="1257057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3E3F25-D275-EC4E-9125-ED8810DFFE3F}"/>
              </a:ext>
            </a:extLst>
          </p:cNvPr>
          <p:cNvGrpSpPr/>
          <p:nvPr userDrawn="1"/>
        </p:nvGrpSpPr>
        <p:grpSpPr>
          <a:xfrm>
            <a:off x="0" y="0"/>
            <a:ext cx="12192000" cy="6858000"/>
            <a:chOff x="0" y="0"/>
            <a:chExt cx="12192000" cy="6858000"/>
          </a:xfrm>
        </p:grpSpPr>
        <p:sp>
          <p:nvSpPr>
            <p:cNvPr id="21" name="Rectangle 20">
              <a:extLst>
                <a:ext uri="{FF2B5EF4-FFF2-40B4-BE49-F238E27FC236}">
                  <a16:creationId xmlns:a16="http://schemas.microsoft.com/office/drawing/2014/main" id="{1037FD20-EF54-9C4B-9D92-3F36153CE219}"/>
                </a:ext>
              </a:extLst>
            </p:cNvPr>
            <p:cNvSpPr/>
            <p:nvPr userDrawn="1"/>
          </p:nvSpPr>
          <p:spPr>
            <a:xfrm>
              <a:off x="0" y="0"/>
              <a:ext cx="6096000" cy="683260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6828EC-457D-664F-ACD6-79FF3D1A8D21}"/>
                </a:ext>
              </a:extLst>
            </p:cNvPr>
            <p:cNvSpPr/>
            <p:nvPr userDrawn="1"/>
          </p:nvSpPr>
          <p:spPr>
            <a:xfrm>
              <a:off x="0" y="5951840"/>
              <a:ext cx="12192000" cy="90616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drawing&#10;&#10;Description automatically generated">
              <a:extLst>
                <a:ext uri="{FF2B5EF4-FFF2-40B4-BE49-F238E27FC236}">
                  <a16:creationId xmlns:a16="http://schemas.microsoft.com/office/drawing/2014/main" id="{FB70D58D-9D48-B34A-BEC9-BDFE7227B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grpSp>
      <p:sp>
        <p:nvSpPr>
          <p:cNvPr id="16" name="Text Placeholder 11">
            <a:extLst>
              <a:ext uri="{FF2B5EF4-FFF2-40B4-BE49-F238E27FC236}">
                <a16:creationId xmlns:a16="http://schemas.microsoft.com/office/drawing/2014/main" id="{BFF74C5D-95F1-CF41-A296-267521F4D7EF}"/>
              </a:ext>
            </a:extLst>
          </p:cNvPr>
          <p:cNvSpPr>
            <a:spLocks noGrp="1"/>
          </p:cNvSpPr>
          <p:nvPr>
            <p:ph type="body" sz="quarter" idx="10" hasCustomPrompt="1"/>
          </p:nvPr>
        </p:nvSpPr>
        <p:spPr>
          <a:xfrm>
            <a:off x="1276760" y="899076"/>
            <a:ext cx="3841150" cy="566829"/>
          </a:xfrm>
        </p:spPr>
        <p:txBody>
          <a:bodyPr/>
          <a:lstStyle>
            <a:lvl1pP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15" name="Text Placeholder 11">
            <a:extLst>
              <a:ext uri="{FF2B5EF4-FFF2-40B4-BE49-F238E27FC236}">
                <a16:creationId xmlns:a16="http://schemas.microsoft.com/office/drawing/2014/main" id="{3F136D63-FB39-D740-B4EB-EA6592FA8DB1}"/>
              </a:ext>
            </a:extLst>
          </p:cNvPr>
          <p:cNvSpPr>
            <a:spLocks noGrp="1"/>
          </p:cNvSpPr>
          <p:nvPr>
            <p:ph type="body" sz="quarter" idx="13" hasCustomPrompt="1"/>
          </p:nvPr>
        </p:nvSpPr>
        <p:spPr>
          <a:xfrm>
            <a:off x="1972796" y="1465905"/>
            <a:ext cx="3841150" cy="566829"/>
          </a:xfrm>
        </p:spPr>
        <p:txBody>
          <a:bodyPr/>
          <a:lstStyle>
            <a:lvl1pP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6" name="Picture Placeholder 5">
            <a:extLst>
              <a:ext uri="{FF2B5EF4-FFF2-40B4-BE49-F238E27FC236}">
                <a16:creationId xmlns:a16="http://schemas.microsoft.com/office/drawing/2014/main" id="{0CBF2CFD-ECD5-BA47-A0C5-467DD54BB4EB}"/>
              </a:ext>
            </a:extLst>
          </p:cNvPr>
          <p:cNvSpPr>
            <a:spLocks noGrp="1"/>
          </p:cNvSpPr>
          <p:nvPr>
            <p:ph type="pic" sz="quarter" idx="15"/>
          </p:nvPr>
        </p:nvSpPr>
        <p:spPr>
          <a:xfrm>
            <a:off x="0" y="1673225"/>
            <a:ext cx="6946900" cy="5159375"/>
          </a:xfrm>
        </p:spPr>
        <p:txBody>
          <a:bodyPr/>
          <a:lstStyle/>
          <a:p>
            <a:endParaRPr lang="en-US"/>
          </a:p>
        </p:txBody>
      </p:sp>
      <p:sp>
        <p:nvSpPr>
          <p:cNvPr id="17" name="Text Placeholder 11">
            <a:extLst>
              <a:ext uri="{FF2B5EF4-FFF2-40B4-BE49-F238E27FC236}">
                <a16:creationId xmlns:a16="http://schemas.microsoft.com/office/drawing/2014/main" id="{80A9F173-3C7D-5440-94CA-BFE82CEAA762}"/>
              </a:ext>
            </a:extLst>
          </p:cNvPr>
          <p:cNvSpPr>
            <a:spLocks noGrp="1"/>
          </p:cNvSpPr>
          <p:nvPr>
            <p:ph type="body" sz="quarter" idx="14" hasCustomPrompt="1"/>
          </p:nvPr>
        </p:nvSpPr>
        <p:spPr>
          <a:xfrm>
            <a:off x="7180480" y="1672467"/>
            <a:ext cx="4421875" cy="360268"/>
          </a:xfrm>
        </p:spPr>
        <p:txBody>
          <a:bodyPr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6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Learning outcomes</a:t>
            </a:r>
            <a:endParaRPr lang="en-GB" dirty="0">
              <a:effectLst/>
              <a:latin typeface="Arial" panose="020B0604020202020204" pitchFamily="34" charset="0"/>
            </a:endParaRPr>
          </a:p>
        </p:txBody>
      </p:sp>
      <p:sp>
        <p:nvSpPr>
          <p:cNvPr id="18" name="Text Placeholder 11">
            <a:extLst>
              <a:ext uri="{FF2B5EF4-FFF2-40B4-BE49-F238E27FC236}">
                <a16:creationId xmlns:a16="http://schemas.microsoft.com/office/drawing/2014/main" id="{92833A0B-0353-B54B-B781-F6BCFCB4A2F4}"/>
              </a:ext>
            </a:extLst>
          </p:cNvPr>
          <p:cNvSpPr>
            <a:spLocks noGrp="1"/>
          </p:cNvSpPr>
          <p:nvPr>
            <p:ph type="body" sz="quarter" idx="12" hasCustomPrompt="1"/>
          </p:nvPr>
        </p:nvSpPr>
        <p:spPr>
          <a:xfrm>
            <a:off x="7180480" y="2221818"/>
            <a:ext cx="4421875" cy="2414363"/>
          </a:xfrm>
        </p:spPr>
        <p:txBody>
          <a:bodyPr numCol="1" spcCol="540000"/>
          <a:lstStyle>
            <a:lvl1pPr marL="271463" marR="0" indent="-271463" algn="l" defTabSz="914400" rtl="0" eaLnBrk="1" fontAlgn="auto" latinLnBrk="0" hangingPunct="1">
              <a:lnSpc>
                <a:spcPts val="2300"/>
              </a:lnSpc>
              <a:spcBef>
                <a:spcPts val="1000"/>
              </a:spcBef>
              <a:spcAft>
                <a:spcPts val="0"/>
              </a:spcAft>
              <a:buClrTx/>
              <a:buSzTx/>
              <a:buFont typeface="Arial" panose="020B0604020202020204" pitchFamily="34" charset="0"/>
              <a:buChar char="•"/>
              <a:tabLst/>
              <a:defRPr lang="en-GB" sz="22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Identify the differences between </a:t>
            </a:r>
            <a:br>
              <a:rPr lang="en-GB" dirty="0">
                <a:effectLst/>
                <a:latin typeface="Arial" panose="020B0604020202020204" pitchFamily="34" charset="0"/>
              </a:rPr>
            </a:br>
            <a:r>
              <a:rPr lang="en-GB" dirty="0">
                <a:effectLst/>
                <a:latin typeface="Arial" panose="020B0604020202020204" pitchFamily="34" charset="0"/>
              </a:rPr>
              <a:t>primary and secondary school</a:t>
            </a:r>
          </a:p>
          <a:p>
            <a:r>
              <a:rPr lang="en-GB" dirty="0">
                <a:effectLst/>
                <a:latin typeface="Arial" panose="020B0604020202020204" pitchFamily="34" charset="0"/>
              </a:rPr>
              <a:t>Describe how it might feel to </a:t>
            </a:r>
            <a:br>
              <a:rPr lang="en-GB" dirty="0">
                <a:effectLst/>
                <a:latin typeface="Arial" panose="020B0604020202020204" pitchFamily="34" charset="0"/>
              </a:rPr>
            </a:br>
            <a:r>
              <a:rPr lang="en-GB" dirty="0">
                <a:effectLst/>
                <a:latin typeface="Arial" panose="020B0604020202020204" pitchFamily="34" charset="0"/>
              </a:rPr>
              <a:t>move to secondary school</a:t>
            </a:r>
          </a:p>
          <a:p>
            <a:r>
              <a:rPr lang="en-GB" dirty="0">
                <a:effectLst/>
                <a:latin typeface="Arial" panose="020B0604020202020204" pitchFamily="34" charset="0"/>
              </a:rPr>
              <a:t>Explain different ways </a:t>
            </a:r>
            <a:br>
              <a:rPr lang="en-GB" dirty="0">
                <a:effectLst/>
                <a:latin typeface="Arial" panose="020B0604020202020204" pitchFamily="34" charset="0"/>
              </a:rPr>
            </a:br>
            <a:r>
              <a:rPr lang="en-GB" dirty="0">
                <a:effectLst/>
                <a:latin typeface="Arial" panose="020B0604020202020204" pitchFamily="34" charset="0"/>
              </a:rPr>
              <a:t>of managing change</a:t>
            </a:r>
          </a:p>
        </p:txBody>
      </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bg1"/>
                </a:solidFill>
              </a:rPr>
              <a:pPr algn="r"/>
              <a:t>‹#›</a:t>
            </a:fld>
            <a:endParaRPr lang="en-US" sz="1600" dirty="0">
              <a:solidFill>
                <a:schemeClr val="bg1"/>
              </a:solidFill>
            </a:endParaRPr>
          </a:p>
        </p:txBody>
      </p:sp>
      <p:pic>
        <p:nvPicPr>
          <p:cNvPr id="13" name="Picture 12" descr="A picture containing drawing&#10;&#10;Description automatically generated">
            <a:extLst>
              <a:ext uri="{FF2B5EF4-FFF2-40B4-BE49-F238E27FC236}">
                <a16:creationId xmlns:a16="http://schemas.microsoft.com/office/drawing/2014/main" id="{7C0B9304-9524-1449-BBEF-7D1E600A9F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119" y="5979900"/>
            <a:ext cx="1429371" cy="852767"/>
          </a:xfrm>
          <a:prstGeom prst="rect">
            <a:avLst/>
          </a:prstGeom>
        </p:spPr>
      </p:pic>
    </p:spTree>
    <p:extLst>
      <p:ext uri="{BB962C8B-B14F-4D97-AF65-F5344CB8AC3E}">
        <p14:creationId xmlns:p14="http://schemas.microsoft.com/office/powerpoint/2010/main" val="319020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6" name="Text Placeholder 11">
            <a:extLst>
              <a:ext uri="{FF2B5EF4-FFF2-40B4-BE49-F238E27FC236}">
                <a16:creationId xmlns:a16="http://schemas.microsoft.com/office/drawing/2014/main" id="{BFF74C5D-95F1-CF41-A296-267521F4D7EF}"/>
              </a:ext>
            </a:extLst>
          </p:cNvPr>
          <p:cNvSpPr>
            <a:spLocks noGrp="1"/>
          </p:cNvSpPr>
          <p:nvPr>
            <p:ph type="body" sz="quarter" idx="10" hasCustomPrompt="1"/>
          </p:nvPr>
        </p:nvSpPr>
        <p:spPr>
          <a:xfrm>
            <a:off x="362360" y="1749320"/>
            <a:ext cx="3841150" cy="566829"/>
          </a:xfrm>
        </p:spPr>
        <p:txBody>
          <a:bodyPr/>
          <a:lstStyle>
            <a:lvl1pP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ADD TITLE</a:t>
            </a:r>
          </a:p>
        </p:txBody>
      </p:sp>
      <p:sp>
        <p:nvSpPr>
          <p:cNvPr id="15" name="Text Placeholder 11">
            <a:extLst>
              <a:ext uri="{FF2B5EF4-FFF2-40B4-BE49-F238E27FC236}">
                <a16:creationId xmlns:a16="http://schemas.microsoft.com/office/drawing/2014/main" id="{3F136D63-FB39-D740-B4EB-EA6592FA8DB1}"/>
              </a:ext>
            </a:extLst>
          </p:cNvPr>
          <p:cNvSpPr>
            <a:spLocks noGrp="1"/>
          </p:cNvSpPr>
          <p:nvPr>
            <p:ph type="body" sz="quarter" idx="13" hasCustomPrompt="1"/>
          </p:nvPr>
        </p:nvSpPr>
        <p:spPr>
          <a:xfrm>
            <a:off x="362360" y="2316149"/>
            <a:ext cx="3841150" cy="566829"/>
          </a:xfrm>
        </p:spPr>
        <p:txBody>
          <a:bodyPr/>
          <a:lstStyle>
            <a:lvl1pP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HERE</a:t>
            </a:r>
          </a:p>
        </p:txBody>
      </p:sp>
      <p:sp>
        <p:nvSpPr>
          <p:cNvPr id="22" name="Text Placeholder 11">
            <a:extLst>
              <a:ext uri="{FF2B5EF4-FFF2-40B4-BE49-F238E27FC236}">
                <a16:creationId xmlns:a16="http://schemas.microsoft.com/office/drawing/2014/main" id="{67463595-443C-6841-970F-606A99041AA3}"/>
              </a:ext>
            </a:extLst>
          </p:cNvPr>
          <p:cNvSpPr>
            <a:spLocks noGrp="1"/>
          </p:cNvSpPr>
          <p:nvPr>
            <p:ph type="body" sz="quarter" idx="16" hasCustomPrompt="1"/>
          </p:nvPr>
        </p:nvSpPr>
        <p:spPr>
          <a:xfrm>
            <a:off x="362360" y="2882978"/>
            <a:ext cx="3841150" cy="566829"/>
          </a:xfrm>
        </p:spPr>
        <p:txBody>
          <a:bodyPr/>
          <a:lstStyle>
            <a:lvl1pP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HERE</a:t>
            </a:r>
          </a:p>
        </p:txBody>
      </p:sp>
      <p:sp>
        <p:nvSpPr>
          <p:cNvPr id="6" name="Picture Placeholder 5">
            <a:extLst>
              <a:ext uri="{FF2B5EF4-FFF2-40B4-BE49-F238E27FC236}">
                <a16:creationId xmlns:a16="http://schemas.microsoft.com/office/drawing/2014/main" id="{0CBF2CFD-ECD5-BA47-A0C5-467DD54BB4EB}"/>
              </a:ext>
            </a:extLst>
          </p:cNvPr>
          <p:cNvSpPr>
            <a:spLocks noGrp="1"/>
          </p:cNvSpPr>
          <p:nvPr>
            <p:ph type="pic" sz="quarter" idx="15"/>
          </p:nvPr>
        </p:nvSpPr>
        <p:spPr>
          <a:xfrm>
            <a:off x="6070005" y="0"/>
            <a:ext cx="6096000" cy="5951840"/>
          </a:xfrm>
        </p:spPr>
        <p:txBody>
          <a:bodyPr/>
          <a:lstStyle/>
          <a:p>
            <a:endParaRPr lang="en-US" dirty="0"/>
          </a:p>
        </p:txBody>
      </p:sp>
      <p:sp>
        <p:nvSpPr>
          <p:cNvPr id="17" name="Text Placeholder 11">
            <a:extLst>
              <a:ext uri="{FF2B5EF4-FFF2-40B4-BE49-F238E27FC236}">
                <a16:creationId xmlns:a16="http://schemas.microsoft.com/office/drawing/2014/main" id="{80A9F173-3C7D-5440-94CA-BFE82CEAA762}"/>
              </a:ext>
            </a:extLst>
          </p:cNvPr>
          <p:cNvSpPr>
            <a:spLocks noGrp="1"/>
          </p:cNvSpPr>
          <p:nvPr>
            <p:ph type="body" sz="quarter" idx="14" hasCustomPrompt="1"/>
          </p:nvPr>
        </p:nvSpPr>
        <p:spPr>
          <a:xfrm>
            <a:off x="2553889" y="3704369"/>
            <a:ext cx="3068989" cy="1992909"/>
          </a:xfrm>
        </p:spPr>
        <p:txBody>
          <a:bodyPr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4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b="1" dirty="0">
                <a:effectLst/>
                <a:latin typeface="Arial" panose="020B0604020202020204" pitchFamily="34" charset="0"/>
              </a:rPr>
              <a:t>Learning outcomes</a:t>
            </a:r>
            <a:endParaRPr lang="en-GB" dirty="0">
              <a:effectLst/>
              <a:latin typeface="Arial" panose="020B0604020202020204" pitchFamily="34" charset="0"/>
            </a:endParaRPr>
          </a:p>
        </p:txBody>
      </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tx1"/>
                </a:solidFill>
              </a:rPr>
              <a:pPr algn="r"/>
              <a:t>‹#›</a:t>
            </a:fld>
            <a:endParaRPr lang="en-US" sz="1600" dirty="0">
              <a:solidFill>
                <a:schemeClr val="tx1"/>
              </a:solidFill>
            </a:endParaRPr>
          </a:p>
        </p:txBody>
      </p:sp>
      <p:grpSp>
        <p:nvGrpSpPr>
          <p:cNvPr id="23" name="Group 22">
            <a:extLst>
              <a:ext uri="{FF2B5EF4-FFF2-40B4-BE49-F238E27FC236}">
                <a16:creationId xmlns:a16="http://schemas.microsoft.com/office/drawing/2014/main" id="{92D26A73-194C-AD4D-AEB4-16C034A25BA5}"/>
              </a:ext>
            </a:extLst>
          </p:cNvPr>
          <p:cNvGrpSpPr/>
          <p:nvPr userDrawn="1"/>
        </p:nvGrpSpPr>
        <p:grpSpPr>
          <a:xfrm>
            <a:off x="0" y="364421"/>
            <a:ext cx="12192000" cy="6493579"/>
            <a:chOff x="0" y="364421"/>
            <a:chExt cx="12192000" cy="6493579"/>
          </a:xfrm>
        </p:grpSpPr>
        <p:sp>
          <p:nvSpPr>
            <p:cNvPr id="25" name="Rectangle 24">
              <a:extLst>
                <a:ext uri="{FF2B5EF4-FFF2-40B4-BE49-F238E27FC236}">
                  <a16:creationId xmlns:a16="http://schemas.microsoft.com/office/drawing/2014/main" id="{21544B69-5B30-6245-91B2-E0E51C038B2D}"/>
                </a:ext>
              </a:extLst>
            </p:cNvPr>
            <p:cNvSpPr/>
            <p:nvPr userDrawn="1"/>
          </p:nvSpPr>
          <p:spPr>
            <a:xfrm>
              <a:off x="0" y="5951840"/>
              <a:ext cx="12192000" cy="90616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A picture containing drawing&#10;&#10;Description automatically generated">
              <a:extLst>
                <a:ext uri="{FF2B5EF4-FFF2-40B4-BE49-F238E27FC236}">
                  <a16:creationId xmlns:a16="http://schemas.microsoft.com/office/drawing/2014/main" id="{9B6AB6FF-47BA-A148-B8AB-BC94A98099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pic>
          <p:nvPicPr>
            <p:cNvPr id="27" name="Picture 26">
              <a:extLst>
                <a:ext uri="{FF2B5EF4-FFF2-40B4-BE49-F238E27FC236}">
                  <a16:creationId xmlns:a16="http://schemas.microsoft.com/office/drawing/2014/main" id="{309759AA-8102-3E47-B8DA-2B08A3CB0E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05120" y="5979900"/>
              <a:ext cx="1429370" cy="852767"/>
            </a:xfrm>
            <a:prstGeom prst="rect">
              <a:avLst/>
            </a:prstGeom>
          </p:spPr>
        </p:pic>
      </p:grpSp>
      <p:sp>
        <p:nvSpPr>
          <p:cNvPr id="12" name="Slide Number Placeholder 5">
            <a:extLst>
              <a:ext uri="{FF2B5EF4-FFF2-40B4-BE49-F238E27FC236}">
                <a16:creationId xmlns:a16="http://schemas.microsoft.com/office/drawing/2014/main" id="{EADB73BF-81D5-DB41-B6C0-87CE4A5C647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tx1"/>
                </a:solidFill>
              </a:rPr>
              <a:pPr algn="r"/>
              <a:t>‹#›</a:t>
            </a:fld>
            <a:endParaRPr lang="en-US" sz="1600" dirty="0">
              <a:solidFill>
                <a:schemeClr val="tx1"/>
              </a:solidFill>
            </a:endParaRPr>
          </a:p>
        </p:txBody>
      </p:sp>
    </p:spTree>
    <p:extLst>
      <p:ext uri="{BB962C8B-B14F-4D97-AF65-F5344CB8AC3E}">
        <p14:creationId xmlns:p14="http://schemas.microsoft.com/office/powerpoint/2010/main" val="122563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0661C023-9805-844E-BB7E-25261792B430}"/>
              </a:ext>
            </a:extLst>
          </p:cNvPr>
          <p:cNvSpPr/>
          <p:nvPr userDrawn="1"/>
        </p:nvSpPr>
        <p:spPr>
          <a:xfrm>
            <a:off x="7186815" y="637856"/>
            <a:ext cx="713912" cy="5032877"/>
          </a:xfrm>
          <a:prstGeom prst="roundRect">
            <a:avLst>
              <a:gd name="adj" fmla="val 47778"/>
            </a:avLst>
          </a:prstGeom>
          <a:solidFill>
            <a:srgbClr val="F15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1">
            <a:extLst>
              <a:ext uri="{FF2B5EF4-FFF2-40B4-BE49-F238E27FC236}">
                <a16:creationId xmlns:a16="http://schemas.microsoft.com/office/drawing/2014/main" id="{BFF74C5D-95F1-CF41-A296-267521F4D7EF}"/>
              </a:ext>
            </a:extLst>
          </p:cNvPr>
          <p:cNvSpPr>
            <a:spLocks noGrp="1"/>
          </p:cNvSpPr>
          <p:nvPr>
            <p:ph type="body" sz="quarter" idx="10" hasCustomPrompt="1"/>
          </p:nvPr>
        </p:nvSpPr>
        <p:spPr>
          <a:xfrm>
            <a:off x="1091258" y="1168461"/>
            <a:ext cx="3841150" cy="566829"/>
          </a:xfrm>
        </p:spPr>
        <p:txBody>
          <a:bodyPr/>
          <a:lstStyle>
            <a:lvl1pP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ADD TITLE</a:t>
            </a:r>
          </a:p>
        </p:txBody>
      </p:sp>
      <p:sp>
        <p:nvSpPr>
          <p:cNvPr id="15" name="Text Placeholder 11">
            <a:extLst>
              <a:ext uri="{FF2B5EF4-FFF2-40B4-BE49-F238E27FC236}">
                <a16:creationId xmlns:a16="http://schemas.microsoft.com/office/drawing/2014/main" id="{3F136D63-FB39-D740-B4EB-EA6592FA8DB1}"/>
              </a:ext>
            </a:extLst>
          </p:cNvPr>
          <p:cNvSpPr>
            <a:spLocks noGrp="1"/>
          </p:cNvSpPr>
          <p:nvPr>
            <p:ph type="body" sz="quarter" idx="13" hasCustomPrompt="1"/>
          </p:nvPr>
        </p:nvSpPr>
        <p:spPr>
          <a:xfrm>
            <a:off x="1091258" y="1735290"/>
            <a:ext cx="3841150" cy="566829"/>
          </a:xfrm>
        </p:spPr>
        <p:txBody>
          <a:bodyPr/>
          <a:lstStyle>
            <a:lvl1pP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HERE</a:t>
            </a:r>
          </a:p>
        </p:txBody>
      </p:sp>
      <p:sp>
        <p:nvSpPr>
          <p:cNvPr id="18" name="Text Placeholder 11">
            <a:extLst>
              <a:ext uri="{FF2B5EF4-FFF2-40B4-BE49-F238E27FC236}">
                <a16:creationId xmlns:a16="http://schemas.microsoft.com/office/drawing/2014/main" id="{38F5023F-1833-8849-B363-2E51EF2B7762}"/>
              </a:ext>
            </a:extLst>
          </p:cNvPr>
          <p:cNvSpPr>
            <a:spLocks noGrp="1"/>
          </p:cNvSpPr>
          <p:nvPr>
            <p:ph type="body" sz="quarter" idx="12" hasCustomPrompt="1"/>
          </p:nvPr>
        </p:nvSpPr>
        <p:spPr>
          <a:xfrm>
            <a:off x="1851243" y="2781617"/>
            <a:ext cx="4421875" cy="2414363"/>
          </a:xfrm>
        </p:spPr>
        <p:txBody>
          <a:bodyPr numCol="1" spcCol="540000"/>
          <a:lstStyle>
            <a:lvl1pPr marL="271463" marR="0" indent="-271463" algn="l" defTabSz="914400" rtl="0" eaLnBrk="1" fontAlgn="auto" latinLnBrk="0" hangingPunct="1">
              <a:lnSpc>
                <a:spcPts val="2300"/>
              </a:lnSpc>
              <a:spcBef>
                <a:spcPts val="1000"/>
              </a:spcBef>
              <a:spcAft>
                <a:spcPts val="0"/>
              </a:spcAft>
              <a:buClrTx/>
              <a:buSzTx/>
              <a:buFont typeface="Arial" panose="020B0604020202020204" pitchFamily="34" charset="0"/>
              <a:buChar char="•"/>
              <a:tabLst/>
              <a:defRPr lang="en-GB" sz="22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Identify the differences between </a:t>
            </a:r>
            <a:br>
              <a:rPr lang="en-GB" dirty="0">
                <a:effectLst/>
                <a:latin typeface="Arial" panose="020B0604020202020204" pitchFamily="34" charset="0"/>
              </a:rPr>
            </a:br>
            <a:r>
              <a:rPr lang="en-GB" dirty="0">
                <a:effectLst/>
                <a:latin typeface="Arial" panose="020B0604020202020204" pitchFamily="34" charset="0"/>
              </a:rPr>
              <a:t>primary and secondary school</a:t>
            </a:r>
          </a:p>
          <a:p>
            <a:r>
              <a:rPr lang="en-GB" dirty="0">
                <a:effectLst/>
                <a:latin typeface="Arial" panose="020B0604020202020204" pitchFamily="34" charset="0"/>
              </a:rPr>
              <a:t>Describe how it might feel to </a:t>
            </a:r>
            <a:br>
              <a:rPr lang="en-GB" dirty="0">
                <a:effectLst/>
                <a:latin typeface="Arial" panose="020B0604020202020204" pitchFamily="34" charset="0"/>
              </a:rPr>
            </a:br>
            <a:r>
              <a:rPr lang="en-GB" dirty="0">
                <a:effectLst/>
                <a:latin typeface="Arial" panose="020B0604020202020204" pitchFamily="34" charset="0"/>
              </a:rPr>
              <a:t>move to secondary school</a:t>
            </a:r>
          </a:p>
          <a:p>
            <a:r>
              <a:rPr lang="en-GB" dirty="0">
                <a:effectLst/>
                <a:latin typeface="Arial" panose="020B0604020202020204" pitchFamily="34" charset="0"/>
              </a:rPr>
              <a:t>Explain different ways </a:t>
            </a:r>
            <a:br>
              <a:rPr lang="en-GB" dirty="0">
                <a:effectLst/>
                <a:latin typeface="Arial" panose="020B0604020202020204" pitchFamily="34" charset="0"/>
              </a:rPr>
            </a:br>
            <a:r>
              <a:rPr lang="en-GB" dirty="0">
                <a:effectLst/>
                <a:latin typeface="Arial" panose="020B0604020202020204" pitchFamily="34" charset="0"/>
              </a:rPr>
              <a:t>of managing change</a:t>
            </a:r>
          </a:p>
        </p:txBody>
      </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tx1"/>
                </a:solidFill>
              </a:rPr>
              <a:pPr algn="r"/>
              <a:t>‹#›</a:t>
            </a:fld>
            <a:endParaRPr lang="en-US" sz="1600" dirty="0">
              <a:solidFill>
                <a:schemeClr val="tx1"/>
              </a:solidFill>
            </a:endParaRPr>
          </a:p>
        </p:txBody>
      </p:sp>
      <p:grpSp>
        <p:nvGrpSpPr>
          <p:cNvPr id="23" name="Group 22">
            <a:extLst>
              <a:ext uri="{FF2B5EF4-FFF2-40B4-BE49-F238E27FC236}">
                <a16:creationId xmlns:a16="http://schemas.microsoft.com/office/drawing/2014/main" id="{92D26A73-194C-AD4D-AEB4-16C034A25BA5}"/>
              </a:ext>
            </a:extLst>
          </p:cNvPr>
          <p:cNvGrpSpPr/>
          <p:nvPr userDrawn="1"/>
        </p:nvGrpSpPr>
        <p:grpSpPr>
          <a:xfrm>
            <a:off x="0" y="364421"/>
            <a:ext cx="12192000" cy="6493579"/>
            <a:chOff x="0" y="364421"/>
            <a:chExt cx="12192000" cy="6493579"/>
          </a:xfrm>
        </p:grpSpPr>
        <p:sp>
          <p:nvSpPr>
            <p:cNvPr id="25" name="Rectangle 24">
              <a:extLst>
                <a:ext uri="{FF2B5EF4-FFF2-40B4-BE49-F238E27FC236}">
                  <a16:creationId xmlns:a16="http://schemas.microsoft.com/office/drawing/2014/main" id="{21544B69-5B30-6245-91B2-E0E51C038B2D}"/>
                </a:ext>
              </a:extLst>
            </p:cNvPr>
            <p:cNvSpPr/>
            <p:nvPr userDrawn="1"/>
          </p:nvSpPr>
          <p:spPr>
            <a:xfrm>
              <a:off x="0" y="5951840"/>
              <a:ext cx="12192000" cy="90616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descr="A picture containing drawing&#10;&#10;Description automatically generated">
              <a:extLst>
                <a:ext uri="{FF2B5EF4-FFF2-40B4-BE49-F238E27FC236}">
                  <a16:creationId xmlns:a16="http://schemas.microsoft.com/office/drawing/2014/main" id="{9B6AB6FF-47BA-A148-B8AB-BC94A98099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pic>
          <p:nvPicPr>
            <p:cNvPr id="27" name="Picture 26">
              <a:extLst>
                <a:ext uri="{FF2B5EF4-FFF2-40B4-BE49-F238E27FC236}">
                  <a16:creationId xmlns:a16="http://schemas.microsoft.com/office/drawing/2014/main" id="{309759AA-8102-3E47-B8DA-2B08A3CB0E0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05120" y="5979900"/>
              <a:ext cx="1429370" cy="852767"/>
            </a:xfrm>
            <a:prstGeom prst="rect">
              <a:avLst/>
            </a:prstGeom>
          </p:spPr>
        </p:pic>
      </p:grpSp>
      <p:sp>
        <p:nvSpPr>
          <p:cNvPr id="20" name="Text Placeholder 11">
            <a:extLst>
              <a:ext uri="{FF2B5EF4-FFF2-40B4-BE49-F238E27FC236}">
                <a16:creationId xmlns:a16="http://schemas.microsoft.com/office/drawing/2014/main" id="{BC30490A-FB38-EB4C-8341-069DB988A0F8}"/>
              </a:ext>
            </a:extLst>
          </p:cNvPr>
          <p:cNvSpPr>
            <a:spLocks noGrp="1"/>
          </p:cNvSpPr>
          <p:nvPr>
            <p:ph type="body" sz="quarter" idx="15" hasCustomPrompt="1"/>
          </p:nvPr>
        </p:nvSpPr>
        <p:spPr>
          <a:xfrm>
            <a:off x="7329006" y="5035160"/>
            <a:ext cx="429531" cy="318771"/>
          </a:xfrm>
        </p:spPr>
        <p:txBody>
          <a:bodyPr numCol="1" spcCol="540000"/>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0"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10</a:t>
            </a:r>
          </a:p>
        </p:txBody>
      </p:sp>
      <p:sp>
        <p:nvSpPr>
          <p:cNvPr id="29" name="Text Placeholder 11">
            <a:extLst>
              <a:ext uri="{FF2B5EF4-FFF2-40B4-BE49-F238E27FC236}">
                <a16:creationId xmlns:a16="http://schemas.microsoft.com/office/drawing/2014/main" id="{1F09E805-934A-984B-BE08-DDD222EAB886}"/>
              </a:ext>
            </a:extLst>
          </p:cNvPr>
          <p:cNvSpPr>
            <a:spLocks noGrp="1"/>
          </p:cNvSpPr>
          <p:nvPr>
            <p:ph type="body" sz="quarter" idx="16" hasCustomPrompt="1"/>
          </p:nvPr>
        </p:nvSpPr>
        <p:spPr>
          <a:xfrm>
            <a:off x="7329006" y="4622254"/>
            <a:ext cx="429531" cy="318771"/>
          </a:xfrm>
        </p:spPr>
        <p:txBody>
          <a:bodyPr numCol="1" spcCol="540000"/>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0"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10</a:t>
            </a:r>
          </a:p>
        </p:txBody>
      </p:sp>
      <p:sp>
        <p:nvSpPr>
          <p:cNvPr id="30" name="Text Placeholder 11">
            <a:extLst>
              <a:ext uri="{FF2B5EF4-FFF2-40B4-BE49-F238E27FC236}">
                <a16:creationId xmlns:a16="http://schemas.microsoft.com/office/drawing/2014/main" id="{521B2A97-075F-FB4A-B0C5-8707698C0EC0}"/>
              </a:ext>
            </a:extLst>
          </p:cNvPr>
          <p:cNvSpPr>
            <a:spLocks noGrp="1"/>
          </p:cNvSpPr>
          <p:nvPr>
            <p:ph type="body" sz="quarter" idx="17" hasCustomPrompt="1"/>
          </p:nvPr>
        </p:nvSpPr>
        <p:spPr>
          <a:xfrm>
            <a:off x="7329006" y="4209345"/>
            <a:ext cx="429531" cy="318771"/>
          </a:xfrm>
        </p:spPr>
        <p:txBody>
          <a:bodyPr numCol="1" spcCol="540000"/>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0"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10</a:t>
            </a:r>
          </a:p>
        </p:txBody>
      </p:sp>
      <p:sp>
        <p:nvSpPr>
          <p:cNvPr id="31" name="Text Placeholder 11">
            <a:extLst>
              <a:ext uri="{FF2B5EF4-FFF2-40B4-BE49-F238E27FC236}">
                <a16:creationId xmlns:a16="http://schemas.microsoft.com/office/drawing/2014/main" id="{C951FD27-C830-E144-9DDB-9E834D6F55A7}"/>
              </a:ext>
            </a:extLst>
          </p:cNvPr>
          <p:cNvSpPr>
            <a:spLocks noGrp="1"/>
          </p:cNvSpPr>
          <p:nvPr>
            <p:ph type="body" sz="quarter" idx="18" hasCustomPrompt="1"/>
          </p:nvPr>
        </p:nvSpPr>
        <p:spPr>
          <a:xfrm>
            <a:off x="7329006" y="3796436"/>
            <a:ext cx="429531" cy="318771"/>
          </a:xfrm>
        </p:spPr>
        <p:txBody>
          <a:bodyPr numCol="1" spcCol="540000"/>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0"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10</a:t>
            </a:r>
          </a:p>
        </p:txBody>
      </p:sp>
      <p:sp>
        <p:nvSpPr>
          <p:cNvPr id="32" name="Text Placeholder 11">
            <a:extLst>
              <a:ext uri="{FF2B5EF4-FFF2-40B4-BE49-F238E27FC236}">
                <a16:creationId xmlns:a16="http://schemas.microsoft.com/office/drawing/2014/main" id="{AC487A64-7E51-DC42-BF76-B12EF20E4954}"/>
              </a:ext>
            </a:extLst>
          </p:cNvPr>
          <p:cNvSpPr>
            <a:spLocks noGrp="1"/>
          </p:cNvSpPr>
          <p:nvPr>
            <p:ph type="body" sz="quarter" idx="19" hasCustomPrompt="1"/>
          </p:nvPr>
        </p:nvSpPr>
        <p:spPr>
          <a:xfrm>
            <a:off x="7329006" y="3383527"/>
            <a:ext cx="429531" cy="318771"/>
          </a:xfrm>
        </p:spPr>
        <p:txBody>
          <a:bodyPr numCol="1" spcCol="540000"/>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0"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10</a:t>
            </a:r>
          </a:p>
        </p:txBody>
      </p:sp>
      <p:sp>
        <p:nvSpPr>
          <p:cNvPr id="33" name="Text Placeholder 11">
            <a:extLst>
              <a:ext uri="{FF2B5EF4-FFF2-40B4-BE49-F238E27FC236}">
                <a16:creationId xmlns:a16="http://schemas.microsoft.com/office/drawing/2014/main" id="{CFD55766-2680-2C46-A6AA-E16CE6704530}"/>
              </a:ext>
            </a:extLst>
          </p:cNvPr>
          <p:cNvSpPr>
            <a:spLocks noGrp="1"/>
          </p:cNvSpPr>
          <p:nvPr>
            <p:ph type="body" sz="quarter" idx="20" hasCustomPrompt="1"/>
          </p:nvPr>
        </p:nvSpPr>
        <p:spPr>
          <a:xfrm>
            <a:off x="7329006" y="2970618"/>
            <a:ext cx="429531" cy="318771"/>
          </a:xfrm>
        </p:spPr>
        <p:txBody>
          <a:bodyPr numCol="1" spcCol="540000"/>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0"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10</a:t>
            </a:r>
          </a:p>
        </p:txBody>
      </p:sp>
      <p:sp>
        <p:nvSpPr>
          <p:cNvPr id="34" name="Text Placeholder 11">
            <a:extLst>
              <a:ext uri="{FF2B5EF4-FFF2-40B4-BE49-F238E27FC236}">
                <a16:creationId xmlns:a16="http://schemas.microsoft.com/office/drawing/2014/main" id="{2DDC3AD9-4E01-0B48-B618-B6CE0A021D51}"/>
              </a:ext>
            </a:extLst>
          </p:cNvPr>
          <p:cNvSpPr>
            <a:spLocks noGrp="1"/>
          </p:cNvSpPr>
          <p:nvPr>
            <p:ph type="body" sz="quarter" idx="21" hasCustomPrompt="1"/>
          </p:nvPr>
        </p:nvSpPr>
        <p:spPr>
          <a:xfrm>
            <a:off x="7329006" y="2557709"/>
            <a:ext cx="429531" cy="318771"/>
          </a:xfrm>
        </p:spPr>
        <p:txBody>
          <a:bodyPr numCol="1" spcCol="540000"/>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0"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10</a:t>
            </a:r>
          </a:p>
        </p:txBody>
      </p:sp>
      <p:sp>
        <p:nvSpPr>
          <p:cNvPr id="35" name="Text Placeholder 11">
            <a:extLst>
              <a:ext uri="{FF2B5EF4-FFF2-40B4-BE49-F238E27FC236}">
                <a16:creationId xmlns:a16="http://schemas.microsoft.com/office/drawing/2014/main" id="{218ECE1E-C2F9-6A4E-A44F-DABC27FAF68E}"/>
              </a:ext>
            </a:extLst>
          </p:cNvPr>
          <p:cNvSpPr>
            <a:spLocks noGrp="1"/>
          </p:cNvSpPr>
          <p:nvPr>
            <p:ph type="body" sz="quarter" idx="22" hasCustomPrompt="1"/>
          </p:nvPr>
        </p:nvSpPr>
        <p:spPr>
          <a:xfrm>
            <a:off x="7329006" y="2144800"/>
            <a:ext cx="429531" cy="318771"/>
          </a:xfrm>
        </p:spPr>
        <p:txBody>
          <a:bodyPr numCol="1" spcCol="540000"/>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0"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10</a:t>
            </a:r>
          </a:p>
        </p:txBody>
      </p:sp>
      <p:sp>
        <p:nvSpPr>
          <p:cNvPr id="36" name="Text Placeholder 11">
            <a:extLst>
              <a:ext uri="{FF2B5EF4-FFF2-40B4-BE49-F238E27FC236}">
                <a16:creationId xmlns:a16="http://schemas.microsoft.com/office/drawing/2014/main" id="{FD354062-AE84-AB4A-B6B9-319AF364D8F5}"/>
              </a:ext>
            </a:extLst>
          </p:cNvPr>
          <p:cNvSpPr>
            <a:spLocks noGrp="1"/>
          </p:cNvSpPr>
          <p:nvPr>
            <p:ph type="body" sz="quarter" idx="23" hasCustomPrompt="1"/>
          </p:nvPr>
        </p:nvSpPr>
        <p:spPr>
          <a:xfrm>
            <a:off x="7329006" y="1731891"/>
            <a:ext cx="429531" cy="318771"/>
          </a:xfrm>
        </p:spPr>
        <p:txBody>
          <a:bodyPr numCol="1" spcCol="540000"/>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0"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10</a:t>
            </a:r>
          </a:p>
        </p:txBody>
      </p:sp>
      <p:sp>
        <p:nvSpPr>
          <p:cNvPr id="37" name="Text Placeholder 11">
            <a:extLst>
              <a:ext uri="{FF2B5EF4-FFF2-40B4-BE49-F238E27FC236}">
                <a16:creationId xmlns:a16="http://schemas.microsoft.com/office/drawing/2014/main" id="{4DA50AA8-1923-CF43-A21F-5DC8A3A54597}"/>
              </a:ext>
            </a:extLst>
          </p:cNvPr>
          <p:cNvSpPr>
            <a:spLocks noGrp="1"/>
          </p:cNvSpPr>
          <p:nvPr>
            <p:ph type="body" sz="quarter" idx="24" hasCustomPrompt="1"/>
          </p:nvPr>
        </p:nvSpPr>
        <p:spPr>
          <a:xfrm>
            <a:off x="7329006" y="1318982"/>
            <a:ext cx="429531" cy="318771"/>
          </a:xfrm>
        </p:spPr>
        <p:txBody>
          <a:bodyPr numCol="1" spcCol="540000"/>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0"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10</a:t>
            </a:r>
          </a:p>
        </p:txBody>
      </p:sp>
      <p:sp>
        <p:nvSpPr>
          <p:cNvPr id="38" name="Text Placeholder 11">
            <a:extLst>
              <a:ext uri="{FF2B5EF4-FFF2-40B4-BE49-F238E27FC236}">
                <a16:creationId xmlns:a16="http://schemas.microsoft.com/office/drawing/2014/main" id="{B6678967-AC9C-0F4B-A059-654B000148BE}"/>
              </a:ext>
            </a:extLst>
          </p:cNvPr>
          <p:cNvSpPr>
            <a:spLocks noGrp="1"/>
          </p:cNvSpPr>
          <p:nvPr>
            <p:ph type="body" sz="quarter" idx="25" hasCustomPrompt="1"/>
          </p:nvPr>
        </p:nvSpPr>
        <p:spPr>
          <a:xfrm>
            <a:off x="7329006" y="906073"/>
            <a:ext cx="429531" cy="318771"/>
          </a:xfrm>
        </p:spPr>
        <p:txBody>
          <a:bodyPr numCol="1" spcCol="540000"/>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0"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10</a:t>
            </a:r>
          </a:p>
        </p:txBody>
      </p:sp>
      <p:cxnSp>
        <p:nvCxnSpPr>
          <p:cNvPr id="9" name="Straight Connector 8">
            <a:extLst>
              <a:ext uri="{FF2B5EF4-FFF2-40B4-BE49-F238E27FC236}">
                <a16:creationId xmlns:a16="http://schemas.microsoft.com/office/drawing/2014/main" id="{D27D45C8-EA6D-E246-BC47-8617FEECDBCE}"/>
              </a:ext>
            </a:extLst>
          </p:cNvPr>
          <p:cNvCxnSpPr>
            <a:cxnSpLocks/>
          </p:cNvCxnSpPr>
          <p:nvPr userDrawn="1"/>
        </p:nvCxnSpPr>
        <p:spPr>
          <a:xfrm flipH="1">
            <a:off x="7758537" y="1072788"/>
            <a:ext cx="1429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3A42C35-E3C8-034D-9E09-07DA24A3694B}"/>
              </a:ext>
            </a:extLst>
          </p:cNvPr>
          <p:cNvSpPr/>
          <p:nvPr userDrawn="1"/>
        </p:nvSpPr>
        <p:spPr>
          <a:xfrm>
            <a:off x="9118005" y="882094"/>
            <a:ext cx="2582764" cy="3636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11">
            <a:extLst>
              <a:ext uri="{FF2B5EF4-FFF2-40B4-BE49-F238E27FC236}">
                <a16:creationId xmlns:a16="http://schemas.microsoft.com/office/drawing/2014/main" id="{D5E37F62-1F9C-C043-865A-159FAE4A804F}"/>
              </a:ext>
            </a:extLst>
          </p:cNvPr>
          <p:cNvSpPr>
            <a:spLocks noGrp="1"/>
          </p:cNvSpPr>
          <p:nvPr>
            <p:ph type="body" sz="quarter" idx="26" hasCustomPrompt="1"/>
          </p:nvPr>
        </p:nvSpPr>
        <p:spPr>
          <a:xfrm>
            <a:off x="9118006" y="914447"/>
            <a:ext cx="2582764" cy="298934"/>
          </a:xfrm>
        </p:spPr>
        <p:txBody>
          <a:bodyPr numCol="1" spcCol="540000"/>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1"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Extremely confident</a:t>
            </a:r>
          </a:p>
        </p:txBody>
      </p:sp>
      <p:cxnSp>
        <p:nvCxnSpPr>
          <p:cNvPr id="41" name="Straight Connector 40">
            <a:extLst>
              <a:ext uri="{FF2B5EF4-FFF2-40B4-BE49-F238E27FC236}">
                <a16:creationId xmlns:a16="http://schemas.microsoft.com/office/drawing/2014/main" id="{D002B742-4BB5-2244-A4F7-5F0532F105D3}"/>
              </a:ext>
            </a:extLst>
          </p:cNvPr>
          <p:cNvCxnSpPr>
            <a:cxnSpLocks/>
          </p:cNvCxnSpPr>
          <p:nvPr userDrawn="1"/>
        </p:nvCxnSpPr>
        <p:spPr>
          <a:xfrm flipH="1">
            <a:off x="7758537" y="5207806"/>
            <a:ext cx="14298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641C8E36-B287-7449-8350-BFBC121244E0}"/>
              </a:ext>
            </a:extLst>
          </p:cNvPr>
          <p:cNvSpPr/>
          <p:nvPr userDrawn="1"/>
        </p:nvSpPr>
        <p:spPr>
          <a:xfrm>
            <a:off x="9118005" y="5025985"/>
            <a:ext cx="1890305" cy="3636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11">
            <a:extLst>
              <a:ext uri="{FF2B5EF4-FFF2-40B4-BE49-F238E27FC236}">
                <a16:creationId xmlns:a16="http://schemas.microsoft.com/office/drawing/2014/main" id="{FC7F701F-F688-E840-AC7D-EE9947D8633C}"/>
              </a:ext>
            </a:extLst>
          </p:cNvPr>
          <p:cNvSpPr>
            <a:spLocks noGrp="1"/>
          </p:cNvSpPr>
          <p:nvPr>
            <p:ph type="body" sz="quarter" idx="27" hasCustomPrompt="1"/>
          </p:nvPr>
        </p:nvSpPr>
        <p:spPr>
          <a:xfrm>
            <a:off x="9118006" y="5058338"/>
            <a:ext cx="1890305" cy="298934"/>
          </a:xfrm>
        </p:spPr>
        <p:txBody>
          <a:bodyPr numCol="1" spcCol="540000"/>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1" i="0" u="none" strike="noStrike" kern="1200" spc="0" dirty="0">
                <a:solidFill>
                  <a:schemeClr val="bg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Not confident</a:t>
            </a:r>
          </a:p>
        </p:txBody>
      </p:sp>
      <p:sp>
        <p:nvSpPr>
          <p:cNvPr id="44" name="Slide Number Placeholder 5">
            <a:extLst>
              <a:ext uri="{FF2B5EF4-FFF2-40B4-BE49-F238E27FC236}">
                <a16:creationId xmlns:a16="http://schemas.microsoft.com/office/drawing/2014/main" id="{EE5B1EA8-3E28-154D-8ABE-948318D8FBDE}"/>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tx1"/>
                </a:solidFill>
              </a:rPr>
              <a:pPr algn="r"/>
              <a:t>‹#›</a:t>
            </a:fld>
            <a:endParaRPr lang="en-US" sz="1600" dirty="0">
              <a:solidFill>
                <a:schemeClr val="tx1"/>
              </a:solidFill>
            </a:endParaRPr>
          </a:p>
        </p:txBody>
      </p:sp>
    </p:spTree>
    <p:extLst>
      <p:ext uri="{BB962C8B-B14F-4D97-AF65-F5344CB8AC3E}">
        <p14:creationId xmlns:p14="http://schemas.microsoft.com/office/powerpoint/2010/main" val="172699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3E3F25-D275-EC4E-9125-ED8810DFFE3F}"/>
              </a:ext>
            </a:extLst>
          </p:cNvPr>
          <p:cNvGrpSpPr/>
          <p:nvPr userDrawn="1"/>
        </p:nvGrpSpPr>
        <p:grpSpPr>
          <a:xfrm>
            <a:off x="0" y="0"/>
            <a:ext cx="12192000" cy="6858000"/>
            <a:chOff x="0" y="0"/>
            <a:chExt cx="12192000" cy="6858000"/>
          </a:xfrm>
        </p:grpSpPr>
        <p:sp>
          <p:nvSpPr>
            <p:cNvPr id="21" name="Rectangle 20">
              <a:extLst>
                <a:ext uri="{FF2B5EF4-FFF2-40B4-BE49-F238E27FC236}">
                  <a16:creationId xmlns:a16="http://schemas.microsoft.com/office/drawing/2014/main" id="{1037FD20-EF54-9C4B-9D92-3F36153CE219}"/>
                </a:ext>
              </a:extLst>
            </p:cNvPr>
            <p:cNvSpPr/>
            <p:nvPr userDrawn="1"/>
          </p:nvSpPr>
          <p:spPr>
            <a:xfrm>
              <a:off x="0" y="0"/>
              <a:ext cx="6096000" cy="683260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6828EC-457D-664F-ACD6-79FF3D1A8D21}"/>
                </a:ext>
              </a:extLst>
            </p:cNvPr>
            <p:cNvSpPr/>
            <p:nvPr userDrawn="1"/>
          </p:nvSpPr>
          <p:spPr>
            <a:xfrm>
              <a:off x="0" y="5951840"/>
              <a:ext cx="12192000" cy="90616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drawing&#10;&#10;Description automatically generated">
              <a:extLst>
                <a:ext uri="{FF2B5EF4-FFF2-40B4-BE49-F238E27FC236}">
                  <a16:creationId xmlns:a16="http://schemas.microsoft.com/office/drawing/2014/main" id="{FB70D58D-9D48-B34A-BEC9-BDFE7227B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grpSp>
      <p:sp>
        <p:nvSpPr>
          <p:cNvPr id="16" name="Text Placeholder 11">
            <a:extLst>
              <a:ext uri="{FF2B5EF4-FFF2-40B4-BE49-F238E27FC236}">
                <a16:creationId xmlns:a16="http://schemas.microsoft.com/office/drawing/2014/main" id="{BFF74C5D-95F1-CF41-A296-267521F4D7EF}"/>
              </a:ext>
            </a:extLst>
          </p:cNvPr>
          <p:cNvSpPr>
            <a:spLocks noGrp="1"/>
          </p:cNvSpPr>
          <p:nvPr>
            <p:ph type="body" sz="quarter" idx="10" hasCustomPrompt="1"/>
          </p:nvPr>
        </p:nvSpPr>
        <p:spPr>
          <a:xfrm>
            <a:off x="1727137" y="557442"/>
            <a:ext cx="3841150" cy="566829"/>
          </a:xfrm>
        </p:spPr>
        <p:txBody>
          <a:bodyPr/>
          <a:lstStyle>
            <a:lvl1pPr algn="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15" name="Text Placeholder 11">
            <a:extLst>
              <a:ext uri="{FF2B5EF4-FFF2-40B4-BE49-F238E27FC236}">
                <a16:creationId xmlns:a16="http://schemas.microsoft.com/office/drawing/2014/main" id="{3F136D63-FB39-D740-B4EB-EA6592FA8DB1}"/>
              </a:ext>
            </a:extLst>
          </p:cNvPr>
          <p:cNvSpPr>
            <a:spLocks noGrp="1"/>
          </p:cNvSpPr>
          <p:nvPr>
            <p:ph type="body" sz="quarter" idx="13" hasCustomPrompt="1"/>
          </p:nvPr>
        </p:nvSpPr>
        <p:spPr>
          <a:xfrm>
            <a:off x="1727137" y="1124271"/>
            <a:ext cx="3841150" cy="566829"/>
          </a:xfrm>
        </p:spPr>
        <p:txBody>
          <a:bodyPr/>
          <a:lstStyle>
            <a:lvl1pPr algn="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6" name="Picture Placeholder 5">
            <a:extLst>
              <a:ext uri="{FF2B5EF4-FFF2-40B4-BE49-F238E27FC236}">
                <a16:creationId xmlns:a16="http://schemas.microsoft.com/office/drawing/2014/main" id="{0CBF2CFD-ECD5-BA47-A0C5-467DD54BB4EB}"/>
              </a:ext>
            </a:extLst>
          </p:cNvPr>
          <p:cNvSpPr>
            <a:spLocks noGrp="1"/>
          </p:cNvSpPr>
          <p:nvPr>
            <p:ph type="pic" sz="quarter" idx="15"/>
          </p:nvPr>
        </p:nvSpPr>
        <p:spPr>
          <a:xfrm>
            <a:off x="354842" y="2257929"/>
            <a:ext cx="5213445" cy="3187528"/>
          </a:xfrm>
        </p:spPr>
        <p:txBody>
          <a:bodyPr/>
          <a:lstStyle/>
          <a:p>
            <a:endParaRPr lang="en-US" dirty="0"/>
          </a:p>
        </p:txBody>
      </p:sp>
      <p:sp>
        <p:nvSpPr>
          <p:cNvPr id="17" name="Text Placeholder 11">
            <a:extLst>
              <a:ext uri="{FF2B5EF4-FFF2-40B4-BE49-F238E27FC236}">
                <a16:creationId xmlns:a16="http://schemas.microsoft.com/office/drawing/2014/main" id="{80A9F173-3C7D-5440-94CA-BFE82CEAA762}"/>
              </a:ext>
            </a:extLst>
          </p:cNvPr>
          <p:cNvSpPr>
            <a:spLocks noGrp="1"/>
          </p:cNvSpPr>
          <p:nvPr>
            <p:ph type="body" sz="quarter" idx="14" hasCustomPrompt="1"/>
          </p:nvPr>
        </p:nvSpPr>
        <p:spPr>
          <a:xfrm>
            <a:off x="7180480" y="1351128"/>
            <a:ext cx="4421875" cy="681607"/>
          </a:xfrm>
        </p:spPr>
        <p:txBody>
          <a:bodyPr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6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b="1" dirty="0">
                <a:effectLst/>
                <a:latin typeface="Arial" panose="020B0604020202020204" pitchFamily="34" charset="0"/>
              </a:rPr>
              <a:t>Let’s talk </a:t>
            </a:r>
            <a:br>
              <a:rPr lang="en-GB" b="1" dirty="0">
                <a:effectLst/>
                <a:latin typeface="Arial" panose="020B0604020202020204" pitchFamily="34" charset="0"/>
              </a:rPr>
            </a:br>
            <a:r>
              <a:rPr lang="en-GB" b="1" dirty="0">
                <a:effectLst/>
                <a:latin typeface="Arial" panose="020B0604020202020204" pitchFamily="34" charset="0"/>
              </a:rPr>
              <a:t>about change!</a:t>
            </a:r>
            <a:endParaRPr lang="en-GB" dirty="0">
              <a:effectLst/>
              <a:latin typeface="Arial" panose="020B0604020202020204" pitchFamily="34" charset="0"/>
            </a:endParaRPr>
          </a:p>
        </p:txBody>
      </p:sp>
      <p:sp>
        <p:nvSpPr>
          <p:cNvPr id="18" name="Text Placeholder 11">
            <a:extLst>
              <a:ext uri="{FF2B5EF4-FFF2-40B4-BE49-F238E27FC236}">
                <a16:creationId xmlns:a16="http://schemas.microsoft.com/office/drawing/2014/main" id="{92833A0B-0353-B54B-B781-F6BCFCB4A2F4}"/>
              </a:ext>
            </a:extLst>
          </p:cNvPr>
          <p:cNvSpPr>
            <a:spLocks noGrp="1"/>
          </p:cNvSpPr>
          <p:nvPr>
            <p:ph type="body" sz="quarter" idx="12" hasCustomPrompt="1"/>
          </p:nvPr>
        </p:nvSpPr>
        <p:spPr>
          <a:xfrm>
            <a:off x="7180480" y="2520087"/>
            <a:ext cx="4421875" cy="2414363"/>
          </a:xfrm>
        </p:spPr>
        <p:txBody>
          <a:bodyPr numCol="1" spcCol="540000"/>
          <a:lstStyle>
            <a:lvl1pPr marL="271463" marR="0" indent="-271463" algn="l" defTabSz="914400" rtl="0" eaLnBrk="1" fontAlgn="auto" latinLnBrk="0" hangingPunct="1">
              <a:lnSpc>
                <a:spcPts val="2300"/>
              </a:lnSpc>
              <a:spcBef>
                <a:spcPts val="1000"/>
              </a:spcBef>
              <a:spcAft>
                <a:spcPts val="0"/>
              </a:spcAft>
              <a:buClrTx/>
              <a:buSzTx/>
              <a:buFont typeface="Arial" panose="020B0604020202020204" pitchFamily="34" charset="0"/>
              <a:buChar char="•"/>
              <a:tabLst/>
              <a:defRPr lang="en-GB" sz="22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Identify the differences between </a:t>
            </a:r>
            <a:br>
              <a:rPr lang="en-GB" dirty="0">
                <a:effectLst/>
                <a:latin typeface="Arial" panose="020B0604020202020204" pitchFamily="34" charset="0"/>
              </a:rPr>
            </a:br>
            <a:r>
              <a:rPr lang="en-GB" dirty="0">
                <a:effectLst/>
                <a:latin typeface="Arial" panose="020B0604020202020204" pitchFamily="34" charset="0"/>
              </a:rPr>
              <a:t>primary and secondary school</a:t>
            </a:r>
          </a:p>
          <a:p>
            <a:r>
              <a:rPr lang="en-GB" dirty="0">
                <a:effectLst/>
                <a:latin typeface="Arial" panose="020B0604020202020204" pitchFamily="34" charset="0"/>
              </a:rPr>
              <a:t>Describe how it might feel to </a:t>
            </a:r>
            <a:br>
              <a:rPr lang="en-GB" dirty="0">
                <a:effectLst/>
                <a:latin typeface="Arial" panose="020B0604020202020204" pitchFamily="34" charset="0"/>
              </a:rPr>
            </a:br>
            <a:r>
              <a:rPr lang="en-GB" dirty="0">
                <a:effectLst/>
                <a:latin typeface="Arial" panose="020B0604020202020204" pitchFamily="34" charset="0"/>
              </a:rPr>
              <a:t>move to secondary school</a:t>
            </a:r>
          </a:p>
          <a:p>
            <a:r>
              <a:rPr lang="en-GB" dirty="0">
                <a:effectLst/>
                <a:latin typeface="Arial" panose="020B0604020202020204" pitchFamily="34" charset="0"/>
              </a:rPr>
              <a:t>Explain different ways </a:t>
            </a:r>
            <a:br>
              <a:rPr lang="en-GB" dirty="0">
                <a:effectLst/>
                <a:latin typeface="Arial" panose="020B0604020202020204" pitchFamily="34" charset="0"/>
              </a:rPr>
            </a:br>
            <a:r>
              <a:rPr lang="en-GB" dirty="0">
                <a:effectLst/>
                <a:latin typeface="Arial" panose="020B0604020202020204" pitchFamily="34" charset="0"/>
              </a:rPr>
              <a:t>of managing change</a:t>
            </a:r>
          </a:p>
        </p:txBody>
      </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bg1"/>
                </a:solidFill>
              </a:rPr>
              <a:pPr algn="r"/>
              <a:t>‹#›</a:t>
            </a:fld>
            <a:endParaRPr lang="en-US" sz="1600" dirty="0">
              <a:solidFill>
                <a:schemeClr val="bg1"/>
              </a:solidFill>
            </a:endParaRPr>
          </a:p>
        </p:txBody>
      </p:sp>
      <p:pic>
        <p:nvPicPr>
          <p:cNvPr id="13" name="Picture 12" descr="A picture containing drawing&#10;&#10;Description automatically generated">
            <a:extLst>
              <a:ext uri="{FF2B5EF4-FFF2-40B4-BE49-F238E27FC236}">
                <a16:creationId xmlns:a16="http://schemas.microsoft.com/office/drawing/2014/main" id="{68274939-D234-F94F-A4FE-58D6EF9C3C2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5119" y="5979900"/>
            <a:ext cx="1429371" cy="852767"/>
          </a:xfrm>
          <a:prstGeom prst="rect">
            <a:avLst/>
          </a:prstGeom>
        </p:spPr>
      </p:pic>
    </p:spTree>
    <p:extLst>
      <p:ext uri="{BB962C8B-B14F-4D97-AF65-F5344CB8AC3E}">
        <p14:creationId xmlns:p14="http://schemas.microsoft.com/office/powerpoint/2010/main" val="2125408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3E3F25-D275-EC4E-9125-ED8810DFFE3F}"/>
              </a:ext>
            </a:extLst>
          </p:cNvPr>
          <p:cNvGrpSpPr/>
          <p:nvPr userDrawn="1"/>
        </p:nvGrpSpPr>
        <p:grpSpPr>
          <a:xfrm>
            <a:off x="0" y="-25400"/>
            <a:ext cx="12192000" cy="6883400"/>
            <a:chOff x="0" y="-25400"/>
            <a:chExt cx="12192000" cy="6883400"/>
          </a:xfrm>
        </p:grpSpPr>
        <p:sp>
          <p:nvSpPr>
            <p:cNvPr id="21" name="Rectangle 20">
              <a:extLst>
                <a:ext uri="{FF2B5EF4-FFF2-40B4-BE49-F238E27FC236}">
                  <a16:creationId xmlns:a16="http://schemas.microsoft.com/office/drawing/2014/main" id="{1037FD20-EF54-9C4B-9D92-3F36153CE219}"/>
                </a:ext>
              </a:extLst>
            </p:cNvPr>
            <p:cNvSpPr/>
            <p:nvPr userDrawn="1"/>
          </p:nvSpPr>
          <p:spPr>
            <a:xfrm>
              <a:off x="0" y="-25400"/>
              <a:ext cx="6096000" cy="685800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6828EC-457D-664F-ACD6-79FF3D1A8D21}"/>
                </a:ext>
              </a:extLst>
            </p:cNvPr>
            <p:cNvSpPr/>
            <p:nvPr userDrawn="1"/>
          </p:nvSpPr>
          <p:spPr>
            <a:xfrm>
              <a:off x="0" y="5951840"/>
              <a:ext cx="12192000" cy="90616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drawing&#10;&#10;Description automatically generated">
              <a:extLst>
                <a:ext uri="{FF2B5EF4-FFF2-40B4-BE49-F238E27FC236}">
                  <a16:creationId xmlns:a16="http://schemas.microsoft.com/office/drawing/2014/main" id="{FB70D58D-9D48-B34A-BEC9-BDFE7227B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pic>
          <p:nvPicPr>
            <p:cNvPr id="19" name="Picture 18">
              <a:extLst>
                <a:ext uri="{FF2B5EF4-FFF2-40B4-BE49-F238E27FC236}">
                  <a16:creationId xmlns:a16="http://schemas.microsoft.com/office/drawing/2014/main" id="{09DB9527-7B22-7D4A-A1B7-8DB439DC0A8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05120" y="5979900"/>
              <a:ext cx="1429370" cy="852767"/>
            </a:xfrm>
            <a:prstGeom prst="rect">
              <a:avLst/>
            </a:prstGeom>
          </p:spPr>
        </p:pic>
      </p:grpSp>
      <p:sp>
        <p:nvSpPr>
          <p:cNvPr id="16" name="Text Placeholder 11">
            <a:extLst>
              <a:ext uri="{FF2B5EF4-FFF2-40B4-BE49-F238E27FC236}">
                <a16:creationId xmlns:a16="http://schemas.microsoft.com/office/drawing/2014/main" id="{BFF74C5D-95F1-CF41-A296-267521F4D7EF}"/>
              </a:ext>
            </a:extLst>
          </p:cNvPr>
          <p:cNvSpPr>
            <a:spLocks noGrp="1"/>
          </p:cNvSpPr>
          <p:nvPr>
            <p:ph type="body" sz="quarter" idx="10" hasCustomPrompt="1"/>
          </p:nvPr>
        </p:nvSpPr>
        <p:spPr>
          <a:xfrm>
            <a:off x="472982" y="2006651"/>
            <a:ext cx="3841150" cy="566829"/>
          </a:xfrm>
        </p:spPr>
        <p:txBody>
          <a:bodyPr/>
          <a:lstStyle>
            <a:lvl1pPr algn="l">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6" name="Picture Placeholder 5">
            <a:extLst>
              <a:ext uri="{FF2B5EF4-FFF2-40B4-BE49-F238E27FC236}">
                <a16:creationId xmlns:a16="http://schemas.microsoft.com/office/drawing/2014/main" id="{0CBF2CFD-ECD5-BA47-A0C5-467DD54BB4EB}"/>
              </a:ext>
            </a:extLst>
          </p:cNvPr>
          <p:cNvSpPr>
            <a:spLocks noGrp="1"/>
          </p:cNvSpPr>
          <p:nvPr>
            <p:ph type="pic" sz="quarter" idx="15"/>
          </p:nvPr>
        </p:nvSpPr>
        <p:spPr>
          <a:xfrm>
            <a:off x="2859314" y="364421"/>
            <a:ext cx="4747688" cy="6493579"/>
          </a:xfrm>
        </p:spPr>
        <p:txBody>
          <a:bodyPr/>
          <a:lstStyle/>
          <a:p>
            <a:endParaRPr lang="en-US" dirty="0"/>
          </a:p>
        </p:txBody>
      </p:sp>
      <p:sp>
        <p:nvSpPr>
          <p:cNvPr id="17" name="Text Placeholder 11">
            <a:extLst>
              <a:ext uri="{FF2B5EF4-FFF2-40B4-BE49-F238E27FC236}">
                <a16:creationId xmlns:a16="http://schemas.microsoft.com/office/drawing/2014/main" id="{80A9F173-3C7D-5440-94CA-BFE82CEAA762}"/>
              </a:ext>
            </a:extLst>
          </p:cNvPr>
          <p:cNvSpPr>
            <a:spLocks noGrp="1"/>
          </p:cNvSpPr>
          <p:nvPr>
            <p:ph type="body" sz="quarter" idx="14" hasCustomPrompt="1"/>
          </p:nvPr>
        </p:nvSpPr>
        <p:spPr>
          <a:xfrm>
            <a:off x="7180480" y="2747393"/>
            <a:ext cx="4421875" cy="2572930"/>
          </a:xfrm>
        </p:spPr>
        <p:txBody>
          <a:bodyPr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4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b="1" dirty="0">
                <a:effectLst/>
                <a:latin typeface="Arial" panose="020B0604020202020204" pitchFamily="34" charset="0"/>
              </a:rPr>
              <a:t>Let’s talk </a:t>
            </a:r>
            <a:br>
              <a:rPr lang="en-GB" b="1" dirty="0">
                <a:effectLst/>
                <a:latin typeface="Arial" panose="020B0604020202020204" pitchFamily="34" charset="0"/>
              </a:rPr>
            </a:br>
            <a:r>
              <a:rPr lang="en-GB" b="1" dirty="0">
                <a:effectLst/>
                <a:latin typeface="Arial" panose="020B0604020202020204" pitchFamily="34" charset="0"/>
              </a:rPr>
              <a:t>about change!</a:t>
            </a:r>
            <a:endParaRPr lang="en-GB" dirty="0">
              <a:effectLst/>
              <a:latin typeface="Arial" panose="020B0604020202020204" pitchFamily="34" charset="0"/>
            </a:endParaRPr>
          </a:p>
        </p:txBody>
      </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tx1"/>
                </a:solidFill>
              </a:rPr>
              <a:pPr algn="r"/>
              <a:t>‹#›</a:t>
            </a:fld>
            <a:endParaRPr lang="en-US" sz="1600" dirty="0">
              <a:solidFill>
                <a:schemeClr val="tx1"/>
              </a:solidFill>
            </a:endParaRPr>
          </a:p>
        </p:txBody>
      </p:sp>
      <p:grpSp>
        <p:nvGrpSpPr>
          <p:cNvPr id="22" name="Group 21">
            <a:extLst>
              <a:ext uri="{FF2B5EF4-FFF2-40B4-BE49-F238E27FC236}">
                <a16:creationId xmlns:a16="http://schemas.microsoft.com/office/drawing/2014/main" id="{757F7154-F485-9E45-B615-793444F25797}"/>
              </a:ext>
              <a:ext uri="{C183D7F6-B498-43B3-948B-1728B52AA6E4}">
                <adec:decorative xmlns:adec="http://schemas.microsoft.com/office/drawing/2017/decorative" val="1"/>
              </a:ext>
            </a:extLst>
          </p:cNvPr>
          <p:cNvGrpSpPr/>
          <p:nvPr userDrawn="1"/>
        </p:nvGrpSpPr>
        <p:grpSpPr>
          <a:xfrm>
            <a:off x="7012621" y="1431804"/>
            <a:ext cx="1420919" cy="1075583"/>
            <a:chOff x="2251178" y="3416300"/>
            <a:chExt cx="1420919" cy="1075583"/>
          </a:xfrm>
        </p:grpSpPr>
        <p:sp>
          <p:nvSpPr>
            <p:cNvPr id="23" name="Rectangle 22">
              <a:extLst>
                <a:ext uri="{FF2B5EF4-FFF2-40B4-BE49-F238E27FC236}">
                  <a16:creationId xmlns:a16="http://schemas.microsoft.com/office/drawing/2014/main" id="{2159433B-9E6E-3142-9F89-ABAF8047C9EF}"/>
                </a:ext>
              </a:extLst>
            </p:cNvPr>
            <p:cNvSpPr/>
            <p:nvPr/>
          </p:nvSpPr>
          <p:spPr>
            <a:xfrm>
              <a:off x="2419037" y="3416300"/>
              <a:ext cx="1085053" cy="1075583"/>
            </a:xfrm>
            <a:prstGeom prst="rect">
              <a:avLst/>
            </a:prstGeom>
            <a:solidFill>
              <a:srgbClr val="FFC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Placeholder 16">
              <a:extLst>
                <a:ext uri="{FF2B5EF4-FFF2-40B4-BE49-F238E27FC236}">
                  <a16:creationId xmlns:a16="http://schemas.microsoft.com/office/drawing/2014/main" id="{40D03868-5AA5-7E42-BF58-4235EE80210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251178" y="3522173"/>
              <a:ext cx="1420919" cy="868757"/>
            </a:xfrm>
            <a:prstGeom prst="rect">
              <a:avLst/>
            </a:prstGeom>
          </p:spPr>
        </p:pic>
      </p:grpSp>
    </p:spTree>
    <p:extLst>
      <p:ext uri="{BB962C8B-B14F-4D97-AF65-F5344CB8AC3E}">
        <p14:creationId xmlns:p14="http://schemas.microsoft.com/office/powerpoint/2010/main" val="338577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3E3F25-D275-EC4E-9125-ED8810DFFE3F}"/>
              </a:ext>
            </a:extLst>
          </p:cNvPr>
          <p:cNvGrpSpPr/>
          <p:nvPr userDrawn="1"/>
        </p:nvGrpSpPr>
        <p:grpSpPr>
          <a:xfrm>
            <a:off x="0" y="0"/>
            <a:ext cx="12192000" cy="6858000"/>
            <a:chOff x="0" y="0"/>
            <a:chExt cx="12192000" cy="6858000"/>
          </a:xfrm>
        </p:grpSpPr>
        <p:sp>
          <p:nvSpPr>
            <p:cNvPr id="21" name="Rectangle 20">
              <a:extLst>
                <a:ext uri="{FF2B5EF4-FFF2-40B4-BE49-F238E27FC236}">
                  <a16:creationId xmlns:a16="http://schemas.microsoft.com/office/drawing/2014/main" id="{1037FD20-EF54-9C4B-9D92-3F36153CE219}"/>
                </a:ext>
              </a:extLst>
            </p:cNvPr>
            <p:cNvSpPr/>
            <p:nvPr userDrawn="1"/>
          </p:nvSpPr>
          <p:spPr>
            <a:xfrm>
              <a:off x="0" y="0"/>
              <a:ext cx="6096000" cy="683260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16828EC-457D-664F-ACD6-79FF3D1A8D21}"/>
                </a:ext>
              </a:extLst>
            </p:cNvPr>
            <p:cNvSpPr/>
            <p:nvPr userDrawn="1"/>
          </p:nvSpPr>
          <p:spPr>
            <a:xfrm>
              <a:off x="0" y="5951840"/>
              <a:ext cx="12192000" cy="906160"/>
            </a:xfrm>
            <a:prstGeom prst="rect">
              <a:avLst/>
            </a:prstGeom>
            <a:solidFill>
              <a:srgbClr val="089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drawing&#10;&#10;Description automatically generated">
              <a:extLst>
                <a:ext uri="{FF2B5EF4-FFF2-40B4-BE49-F238E27FC236}">
                  <a16:creationId xmlns:a16="http://schemas.microsoft.com/office/drawing/2014/main" id="{FB70D58D-9D48-B34A-BEC9-BDFE7227B5F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grpSp>
      <p:sp>
        <p:nvSpPr>
          <p:cNvPr id="16" name="Text Placeholder 11">
            <a:extLst>
              <a:ext uri="{FF2B5EF4-FFF2-40B4-BE49-F238E27FC236}">
                <a16:creationId xmlns:a16="http://schemas.microsoft.com/office/drawing/2014/main" id="{BFF74C5D-95F1-CF41-A296-267521F4D7EF}"/>
              </a:ext>
            </a:extLst>
          </p:cNvPr>
          <p:cNvSpPr>
            <a:spLocks noGrp="1"/>
          </p:cNvSpPr>
          <p:nvPr>
            <p:ph type="body" sz="quarter" idx="10" hasCustomPrompt="1"/>
          </p:nvPr>
        </p:nvSpPr>
        <p:spPr>
          <a:xfrm>
            <a:off x="1727137" y="557442"/>
            <a:ext cx="3841150" cy="566829"/>
          </a:xfrm>
        </p:spPr>
        <p:txBody>
          <a:bodyPr/>
          <a:lstStyle>
            <a:lvl1pPr algn="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15" name="Text Placeholder 11">
            <a:extLst>
              <a:ext uri="{FF2B5EF4-FFF2-40B4-BE49-F238E27FC236}">
                <a16:creationId xmlns:a16="http://schemas.microsoft.com/office/drawing/2014/main" id="{3F136D63-FB39-D740-B4EB-EA6592FA8DB1}"/>
              </a:ext>
            </a:extLst>
          </p:cNvPr>
          <p:cNvSpPr>
            <a:spLocks noGrp="1"/>
          </p:cNvSpPr>
          <p:nvPr>
            <p:ph type="body" sz="quarter" idx="13" hasCustomPrompt="1"/>
          </p:nvPr>
        </p:nvSpPr>
        <p:spPr>
          <a:xfrm>
            <a:off x="1727137" y="1124271"/>
            <a:ext cx="3841150" cy="566829"/>
          </a:xfrm>
        </p:spPr>
        <p:txBody>
          <a:bodyPr/>
          <a:lstStyle>
            <a:lvl1pPr algn="r">
              <a:defRPr lang="en-GB" sz="5000" b="1" i="0" u="none" strike="noStrike" kern="1200" spc="0" dirty="0" smtClean="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defRPr>
            </a:lvl1pPr>
          </a:lstStyle>
          <a:p>
            <a:pPr lvl="0"/>
            <a:r>
              <a:rPr lang="en-GB" dirty="0"/>
              <a:t>OVERVIEW</a:t>
            </a:r>
          </a:p>
        </p:txBody>
      </p:sp>
      <p:sp>
        <p:nvSpPr>
          <p:cNvPr id="6" name="Picture Placeholder 5">
            <a:extLst>
              <a:ext uri="{FF2B5EF4-FFF2-40B4-BE49-F238E27FC236}">
                <a16:creationId xmlns:a16="http://schemas.microsoft.com/office/drawing/2014/main" id="{0CBF2CFD-ECD5-BA47-A0C5-467DD54BB4EB}"/>
              </a:ext>
            </a:extLst>
          </p:cNvPr>
          <p:cNvSpPr>
            <a:spLocks noGrp="1"/>
          </p:cNvSpPr>
          <p:nvPr>
            <p:ph type="pic" sz="quarter" idx="15"/>
          </p:nvPr>
        </p:nvSpPr>
        <p:spPr>
          <a:xfrm>
            <a:off x="0" y="2141661"/>
            <a:ext cx="6849685" cy="4703639"/>
          </a:xfrm>
        </p:spPr>
        <p:txBody>
          <a:bodyPr/>
          <a:lstStyle/>
          <a:p>
            <a:endParaRPr lang="en-US" dirty="0"/>
          </a:p>
        </p:txBody>
      </p:sp>
      <p:sp>
        <p:nvSpPr>
          <p:cNvPr id="17" name="Text Placeholder 11">
            <a:extLst>
              <a:ext uri="{FF2B5EF4-FFF2-40B4-BE49-F238E27FC236}">
                <a16:creationId xmlns:a16="http://schemas.microsoft.com/office/drawing/2014/main" id="{80A9F173-3C7D-5440-94CA-BFE82CEAA762}"/>
              </a:ext>
            </a:extLst>
          </p:cNvPr>
          <p:cNvSpPr>
            <a:spLocks noGrp="1"/>
          </p:cNvSpPr>
          <p:nvPr>
            <p:ph type="body" sz="quarter" idx="14" hasCustomPrompt="1"/>
          </p:nvPr>
        </p:nvSpPr>
        <p:spPr>
          <a:xfrm>
            <a:off x="7837651" y="1691100"/>
            <a:ext cx="3409898" cy="681607"/>
          </a:xfrm>
        </p:spPr>
        <p:txBody>
          <a:bodyPr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6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b="1" dirty="0">
                <a:effectLst/>
                <a:latin typeface="Arial" panose="020B0604020202020204" pitchFamily="34" charset="0"/>
              </a:rPr>
              <a:t>ADD TITLE</a:t>
            </a:r>
            <a:endParaRPr lang="en-GB" dirty="0">
              <a:effectLst/>
              <a:latin typeface="Arial" panose="020B0604020202020204" pitchFamily="34" charset="0"/>
            </a:endParaRPr>
          </a:p>
        </p:txBody>
      </p:sp>
      <p:sp>
        <p:nvSpPr>
          <p:cNvPr id="18" name="Text Placeholder 11">
            <a:extLst>
              <a:ext uri="{FF2B5EF4-FFF2-40B4-BE49-F238E27FC236}">
                <a16:creationId xmlns:a16="http://schemas.microsoft.com/office/drawing/2014/main" id="{92833A0B-0353-B54B-B781-F6BCFCB4A2F4}"/>
              </a:ext>
            </a:extLst>
          </p:cNvPr>
          <p:cNvSpPr>
            <a:spLocks noGrp="1"/>
          </p:cNvSpPr>
          <p:nvPr>
            <p:ph type="body" sz="quarter" idx="12" hasCustomPrompt="1"/>
          </p:nvPr>
        </p:nvSpPr>
        <p:spPr>
          <a:xfrm>
            <a:off x="7837649" y="2244256"/>
            <a:ext cx="4187707" cy="557705"/>
          </a:xfrm>
        </p:spPr>
        <p:txBody>
          <a:bodyPr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What might new Year 7 pupils be thinking on their first day of school?</a:t>
            </a:r>
          </a:p>
        </p:txBody>
      </p:sp>
      <p:sp>
        <p:nvSpPr>
          <p:cNvPr id="14" name="Slide Number Placeholder 5">
            <a:extLst>
              <a:ext uri="{FF2B5EF4-FFF2-40B4-BE49-F238E27FC236}">
                <a16:creationId xmlns:a16="http://schemas.microsoft.com/office/drawing/2014/main" id="{6DA56C9B-CA91-ED41-85FF-C5F7BDDEF1B3}"/>
              </a:ext>
            </a:extLst>
          </p:cNvPr>
          <p:cNvSpPr txBox="1">
            <a:spLocks/>
          </p:cNvSpPr>
          <p:nvPr userDrawn="1"/>
        </p:nvSpPr>
        <p:spPr>
          <a:xfrm>
            <a:off x="9118005" y="5951840"/>
            <a:ext cx="2743200" cy="906160"/>
          </a:xfrm>
          <a:prstGeom prst="rect">
            <a:avLst/>
          </a:prstGeom>
        </p:spPr>
        <p:txBody>
          <a:bodyPr lIns="0" tIns="0" rIns="0" bIns="0" anchor="ctr"/>
          <a:lstStyle>
            <a:defPPr>
              <a:defRPr lang="en-US"/>
            </a:defPPr>
            <a:lvl1pPr marL="0" algn="l" defTabSz="914400" rtl="0" eaLnBrk="1" latinLnBrk="0" hangingPunct="1">
              <a:defRPr sz="1800" b="1" i="0" kern="1200">
                <a:solidFill>
                  <a:schemeClr val="bg1"/>
                </a:solidFill>
                <a:latin typeface="Arial Narrow" panose="020B0604020202020204" pitchFamily="34" charset="0"/>
                <a:ea typeface="+mn-ea"/>
                <a:cs typeface="Arial Narrow"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9001D0E-28B2-3D47-82E3-4133A2ED90BF}" type="slidenum">
              <a:rPr lang="en-US" sz="1600" smtClean="0">
                <a:solidFill>
                  <a:schemeClr val="tx1"/>
                </a:solidFill>
              </a:rPr>
              <a:pPr algn="r"/>
              <a:t>‹#›</a:t>
            </a:fld>
            <a:endParaRPr lang="en-US" sz="1600" dirty="0">
              <a:solidFill>
                <a:schemeClr val="tx1"/>
              </a:solidFill>
            </a:endParaRPr>
          </a:p>
        </p:txBody>
      </p:sp>
      <p:grpSp>
        <p:nvGrpSpPr>
          <p:cNvPr id="13" name="Group 12">
            <a:extLst>
              <a:ext uri="{FF2B5EF4-FFF2-40B4-BE49-F238E27FC236}">
                <a16:creationId xmlns:a16="http://schemas.microsoft.com/office/drawing/2014/main" id="{77E7153F-9AFC-8041-B9DD-FB9DEC2AC8C9}"/>
              </a:ext>
              <a:ext uri="{C183D7F6-B498-43B3-948B-1728B52AA6E4}">
                <adec:decorative xmlns:adec="http://schemas.microsoft.com/office/drawing/2017/decorative" val="1"/>
              </a:ext>
            </a:extLst>
          </p:cNvPr>
          <p:cNvGrpSpPr/>
          <p:nvPr userDrawn="1"/>
        </p:nvGrpSpPr>
        <p:grpSpPr>
          <a:xfrm>
            <a:off x="6501051" y="1698880"/>
            <a:ext cx="1252912" cy="1075583"/>
            <a:chOff x="2335350" y="3416300"/>
            <a:chExt cx="1252912" cy="1075583"/>
          </a:xfrm>
        </p:grpSpPr>
        <p:sp>
          <p:nvSpPr>
            <p:cNvPr id="22" name="Rectangle 21">
              <a:extLst>
                <a:ext uri="{FF2B5EF4-FFF2-40B4-BE49-F238E27FC236}">
                  <a16:creationId xmlns:a16="http://schemas.microsoft.com/office/drawing/2014/main" id="{2A9BEFEE-8293-CA40-9EAF-64A320E6B1DA}"/>
                </a:ext>
              </a:extLst>
            </p:cNvPr>
            <p:cNvSpPr/>
            <p:nvPr/>
          </p:nvSpPr>
          <p:spPr>
            <a:xfrm>
              <a:off x="2419037" y="3416300"/>
              <a:ext cx="1085053" cy="1075583"/>
            </a:xfrm>
            <a:prstGeom prst="rect">
              <a:avLst/>
            </a:prstGeom>
            <a:solidFill>
              <a:srgbClr val="FFC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Placeholder 16">
              <a:extLst>
                <a:ext uri="{FF2B5EF4-FFF2-40B4-BE49-F238E27FC236}">
                  <a16:creationId xmlns:a16="http://schemas.microsoft.com/office/drawing/2014/main" id="{AFA6B739-F646-744C-A02D-83F09C2BB5A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35350" y="3578657"/>
              <a:ext cx="1252912" cy="766037"/>
            </a:xfrm>
            <a:prstGeom prst="rect">
              <a:avLst/>
            </a:prstGeom>
          </p:spPr>
        </p:pic>
      </p:grpSp>
      <p:sp>
        <p:nvSpPr>
          <p:cNvPr id="24" name="Text Placeholder 11">
            <a:extLst>
              <a:ext uri="{FF2B5EF4-FFF2-40B4-BE49-F238E27FC236}">
                <a16:creationId xmlns:a16="http://schemas.microsoft.com/office/drawing/2014/main" id="{2F956741-E501-A247-8369-C8CB70F16932}"/>
              </a:ext>
            </a:extLst>
          </p:cNvPr>
          <p:cNvSpPr>
            <a:spLocks noGrp="1"/>
          </p:cNvSpPr>
          <p:nvPr>
            <p:ph type="body" sz="quarter" idx="16" hasCustomPrompt="1"/>
          </p:nvPr>
        </p:nvSpPr>
        <p:spPr>
          <a:xfrm>
            <a:off x="7837651" y="3244128"/>
            <a:ext cx="3409898" cy="681607"/>
          </a:xfrm>
        </p:spPr>
        <p:txBody>
          <a:bodyPr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6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b="1" dirty="0">
                <a:effectLst/>
                <a:latin typeface="Arial" panose="020B0604020202020204" pitchFamily="34" charset="0"/>
              </a:rPr>
              <a:t>ADD TITLE</a:t>
            </a:r>
            <a:endParaRPr lang="en-GB" dirty="0">
              <a:effectLst/>
              <a:latin typeface="Arial" panose="020B0604020202020204" pitchFamily="34" charset="0"/>
            </a:endParaRPr>
          </a:p>
        </p:txBody>
      </p:sp>
      <p:sp>
        <p:nvSpPr>
          <p:cNvPr id="25" name="Text Placeholder 11">
            <a:extLst>
              <a:ext uri="{FF2B5EF4-FFF2-40B4-BE49-F238E27FC236}">
                <a16:creationId xmlns:a16="http://schemas.microsoft.com/office/drawing/2014/main" id="{85FBCD45-9F38-D148-8516-5CB6FA198222}"/>
              </a:ext>
            </a:extLst>
          </p:cNvPr>
          <p:cNvSpPr>
            <a:spLocks noGrp="1"/>
          </p:cNvSpPr>
          <p:nvPr>
            <p:ph type="body" sz="quarter" idx="17" hasCustomPrompt="1"/>
          </p:nvPr>
        </p:nvSpPr>
        <p:spPr>
          <a:xfrm>
            <a:off x="7837650" y="3797284"/>
            <a:ext cx="3409898" cy="557705"/>
          </a:xfrm>
        </p:spPr>
        <p:txBody>
          <a:bodyPr numCol="1" spcCol="5400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stStyle>
          <a:p>
            <a:r>
              <a:rPr lang="en-GB" dirty="0">
                <a:effectLst/>
                <a:latin typeface="Arial" panose="020B0604020202020204" pitchFamily="34" charset="0"/>
              </a:rPr>
              <a:t>Add text</a:t>
            </a:r>
            <a:br>
              <a:rPr lang="en-GB" dirty="0">
                <a:effectLst/>
                <a:latin typeface="Arial" panose="020B0604020202020204" pitchFamily="34" charset="0"/>
              </a:rPr>
            </a:br>
            <a:r>
              <a:rPr lang="en-GB" dirty="0">
                <a:effectLst/>
                <a:latin typeface="Arial" panose="020B0604020202020204" pitchFamily="34" charset="0"/>
              </a:rPr>
              <a:t>primary and secondary school</a:t>
            </a:r>
          </a:p>
        </p:txBody>
      </p:sp>
      <p:grpSp>
        <p:nvGrpSpPr>
          <p:cNvPr id="26" name="Group 25">
            <a:extLst>
              <a:ext uri="{FF2B5EF4-FFF2-40B4-BE49-F238E27FC236}">
                <a16:creationId xmlns:a16="http://schemas.microsoft.com/office/drawing/2014/main" id="{1E6B332F-3A1C-2540-8D66-80E40D2C78F3}"/>
              </a:ext>
              <a:ext uri="{C183D7F6-B498-43B3-948B-1728B52AA6E4}">
                <adec:decorative xmlns:adec="http://schemas.microsoft.com/office/drawing/2017/decorative" val="1"/>
              </a:ext>
            </a:extLst>
          </p:cNvPr>
          <p:cNvGrpSpPr/>
          <p:nvPr userDrawn="1"/>
        </p:nvGrpSpPr>
        <p:grpSpPr>
          <a:xfrm>
            <a:off x="6584737" y="3251908"/>
            <a:ext cx="1114821" cy="1075583"/>
            <a:chOff x="2419036" y="3416300"/>
            <a:chExt cx="1114821" cy="1075583"/>
          </a:xfrm>
        </p:grpSpPr>
        <p:sp>
          <p:nvSpPr>
            <p:cNvPr id="27" name="Rectangle 26">
              <a:extLst>
                <a:ext uri="{FF2B5EF4-FFF2-40B4-BE49-F238E27FC236}">
                  <a16:creationId xmlns:a16="http://schemas.microsoft.com/office/drawing/2014/main" id="{51D5C061-7403-664A-98DB-9D8DBEC8B038}"/>
                </a:ext>
              </a:extLst>
            </p:cNvPr>
            <p:cNvSpPr/>
            <p:nvPr/>
          </p:nvSpPr>
          <p:spPr>
            <a:xfrm>
              <a:off x="2419037" y="3416300"/>
              <a:ext cx="1085053" cy="1075583"/>
            </a:xfrm>
            <a:prstGeom prst="rect">
              <a:avLst/>
            </a:prstGeom>
            <a:solidFill>
              <a:srgbClr val="FFC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Placeholder 16">
              <a:extLst>
                <a:ext uri="{FF2B5EF4-FFF2-40B4-BE49-F238E27FC236}">
                  <a16:creationId xmlns:a16="http://schemas.microsoft.com/office/drawing/2014/main" id="{DCA5C30A-7187-DF4C-BF7B-70EEA8AF269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419036" y="3645058"/>
              <a:ext cx="1114821" cy="681607"/>
            </a:xfrm>
            <a:prstGeom prst="rect">
              <a:avLst/>
            </a:prstGeom>
          </p:spPr>
        </p:pic>
      </p:grpSp>
    </p:spTree>
    <p:extLst>
      <p:ext uri="{BB962C8B-B14F-4D97-AF65-F5344CB8AC3E}">
        <p14:creationId xmlns:p14="http://schemas.microsoft.com/office/powerpoint/2010/main" val="248213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95661E-A6CC-A247-8CE5-4B4F5A181524}"/>
              </a:ext>
            </a:extLst>
          </p:cNvPr>
          <p:cNvSpPr>
            <a:spLocks noGrp="1"/>
          </p:cNvSpPr>
          <p:nvPr>
            <p:ph type="title"/>
          </p:nvPr>
        </p:nvSpPr>
        <p:spPr>
          <a:xfrm>
            <a:off x="838200" y="681037"/>
            <a:ext cx="10515600" cy="724639"/>
          </a:xfrm>
          <a:prstGeom prst="rect">
            <a:avLst/>
          </a:prstGeom>
        </p:spPr>
        <p:txBody>
          <a:bodyPr vert="horz" wrap="square" lIns="0" tIns="0" rIns="0" bIns="0" rtlCol="0" anchor="t" anchorCtr="0">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01B2113-EAA7-DC4A-8BD3-9E416DD4ECE9}"/>
              </a:ext>
            </a:extLst>
          </p:cNvPr>
          <p:cNvSpPr>
            <a:spLocks noGrp="1"/>
          </p:cNvSpPr>
          <p:nvPr>
            <p:ph type="body" idx="1"/>
          </p:nvPr>
        </p:nvSpPr>
        <p:spPr>
          <a:xfrm>
            <a:off x="838200" y="1825625"/>
            <a:ext cx="10515600" cy="4351338"/>
          </a:xfrm>
          <a:prstGeom prst="rect">
            <a:avLst/>
          </a:prstGeom>
        </p:spPr>
        <p:txBody>
          <a:bodyPr vert="horz" wrap="square" lIns="0" tIns="0" rIns="0" bIns="0" rtlCol="0" anchor="t" anchorCtr="0">
            <a:noAutofit/>
          </a:bodyPr>
          <a:lstStyle/>
          <a:p>
            <a:pPr lvl="0"/>
            <a:r>
              <a:rPr lang="en-GB" dirty="0"/>
              <a:t>Click to edit Master text styles</a:t>
            </a:r>
          </a:p>
          <a:p>
            <a:pPr lvl="1"/>
            <a:r>
              <a:rPr lang="en-GB" dirty="0"/>
              <a:t>Second level</a:t>
            </a:r>
          </a:p>
          <a:p>
            <a:pPr lvl="2"/>
            <a:r>
              <a:rPr lang="en-GB" dirty="0"/>
              <a:t>Teachers Font</a:t>
            </a:r>
          </a:p>
        </p:txBody>
      </p:sp>
      <p:sp>
        <p:nvSpPr>
          <p:cNvPr id="4" name="Date Placeholder 3">
            <a:extLst>
              <a:ext uri="{FF2B5EF4-FFF2-40B4-BE49-F238E27FC236}">
                <a16:creationId xmlns:a16="http://schemas.microsoft.com/office/drawing/2014/main" id="{5AAB5AF8-DB23-5041-BBAB-8ED9CBB913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FF7B830-60FA-144A-9962-95BB97BCD7B9}" type="datetimeFigureOut">
              <a:rPr lang="en-US" smtClean="0"/>
              <a:pPr/>
              <a:t>9/20/2023</a:t>
            </a:fld>
            <a:endParaRPr lang="en-US"/>
          </a:p>
        </p:txBody>
      </p:sp>
      <p:sp>
        <p:nvSpPr>
          <p:cNvPr id="5" name="Footer Placeholder 4">
            <a:extLst>
              <a:ext uri="{FF2B5EF4-FFF2-40B4-BE49-F238E27FC236}">
                <a16:creationId xmlns:a16="http://schemas.microsoft.com/office/drawing/2014/main" id="{469919D4-E06C-B045-8A76-DB79B9E69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A155A0B-E151-A041-B075-72DB7E1047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9001D0E-28B2-3D47-82E3-4133A2ED90BF}" type="slidenum">
              <a:rPr lang="en-US" smtClean="0"/>
              <a:pPr/>
              <a:t>‹#›</a:t>
            </a:fld>
            <a:endParaRPr lang="en-US"/>
          </a:p>
        </p:txBody>
      </p:sp>
    </p:spTree>
    <p:extLst>
      <p:ext uri="{BB962C8B-B14F-4D97-AF65-F5344CB8AC3E}">
        <p14:creationId xmlns:p14="http://schemas.microsoft.com/office/powerpoint/2010/main" val="2726306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1" r:id="rId4"/>
    <p:sldLayoutId id="2147483652" r:id="rId5"/>
    <p:sldLayoutId id="2147483653" r:id="rId6"/>
    <p:sldLayoutId id="2147483654" r:id="rId7"/>
    <p:sldLayoutId id="2147483655" r:id="rId8"/>
    <p:sldLayoutId id="2147483656" r:id="rId9"/>
    <p:sldLayoutId id="2147483657" r:id="rId10"/>
    <p:sldLayoutId id="2147483665" r:id="rId11"/>
    <p:sldLayoutId id="2147483658" r:id="rId12"/>
    <p:sldLayoutId id="2147483667" r:id="rId13"/>
    <p:sldLayoutId id="2147483666" r:id="rId14"/>
    <p:sldLayoutId id="2147483660" r:id="rId15"/>
    <p:sldLayoutId id="2147483661" r:id="rId16"/>
    <p:sldLayoutId id="2147483662" r:id="rId17"/>
    <p:sldLayoutId id="2147483659" r:id="rId18"/>
    <p:sldLayoutId id="2147483663" r:id="rId19"/>
  </p:sldLayoutIdLst>
  <p:txStyles>
    <p:titleStyle>
      <a:lvl1pPr algn="l" defTabSz="914400" rtl="0" eaLnBrk="1" latinLnBrk="0" hangingPunct="1">
        <a:lnSpc>
          <a:spcPct val="90000"/>
        </a:lnSpc>
        <a:spcBef>
          <a:spcPct val="0"/>
        </a:spcBef>
        <a:buNone/>
        <a:defRPr sz="5500" b="1" i="0" kern="1200">
          <a:solidFill>
            <a:schemeClr val="tx1"/>
          </a:solidFill>
          <a:latin typeface="Arial Narrow" panose="020B0604020202020204" pitchFamily="34" charset="0"/>
          <a:ea typeface="DIN Condensed Light" panose="020B0506040000020204" pitchFamily="34" charset="77"/>
          <a:cs typeface="Arial Narrow"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ampaignresources.phe.gov.uk/schools/resources/unhelpful-thoughts-ks3-ks4-activiti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www.nhs.uk/oneyou/every-mind-matters/youth-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A42B-1D1B-8B49-8A96-2B7D3A569839}"/>
              </a:ext>
            </a:extLst>
          </p:cNvPr>
          <p:cNvSpPr>
            <a:spLocks noGrp="1"/>
          </p:cNvSpPr>
          <p:nvPr>
            <p:ph type="ctrTitle"/>
          </p:nvPr>
        </p:nvSpPr>
        <p:spPr>
          <a:xfrm>
            <a:off x="-100483" y="1490102"/>
            <a:ext cx="8075507" cy="2584234"/>
          </a:xfrm>
        </p:spPr>
        <p:txBody>
          <a:bodyPr/>
          <a:lstStyle/>
          <a:p>
            <a:pPr marL="449263">
              <a:lnSpc>
                <a:spcPts val="10000"/>
              </a:lnSpc>
            </a:pPr>
            <a:r>
              <a:rPr lang="en-US" dirty="0">
                <a:solidFill>
                  <a:schemeClr val="bg1"/>
                </a:solidFill>
              </a:rPr>
              <a:t>Unhelpful</a:t>
            </a:r>
            <a:br>
              <a:rPr lang="en-US" dirty="0">
                <a:solidFill>
                  <a:schemeClr val="bg1"/>
                </a:solidFill>
              </a:rPr>
            </a:br>
            <a:r>
              <a:rPr lang="en-US" dirty="0">
                <a:solidFill>
                  <a:schemeClr val="bg1"/>
                </a:solidFill>
              </a:rPr>
              <a:t>  thoughts</a:t>
            </a:r>
          </a:p>
        </p:txBody>
      </p:sp>
      <p:pic>
        <p:nvPicPr>
          <p:cNvPr id="5" name="Picture 4" descr="Lap top showing animated video of 'Unhelpful thoughts'">
            <a:extLst>
              <a:ext uri="{FF2B5EF4-FFF2-40B4-BE49-F238E27FC236}">
                <a16:creationId xmlns:a16="http://schemas.microsoft.com/office/drawing/2014/main" id="{878E7B64-3996-1049-B45A-61656F1AF7F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885174" y="1804524"/>
            <a:ext cx="8179699" cy="4907819"/>
          </a:xfrm>
          <a:prstGeom prst="rect">
            <a:avLst/>
          </a:prstGeom>
        </p:spPr>
      </p:pic>
    </p:spTree>
    <p:extLst>
      <p:ext uri="{BB962C8B-B14F-4D97-AF65-F5344CB8AC3E}">
        <p14:creationId xmlns:p14="http://schemas.microsoft.com/office/powerpoint/2010/main" val="2214625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6A15AF1-9096-284A-BDBC-09407D367CFB}"/>
              </a:ext>
            </a:extLst>
          </p:cNvPr>
          <p:cNvSpPr>
            <a:spLocks noGrp="1"/>
          </p:cNvSpPr>
          <p:nvPr>
            <p:ph type="title" idx="4294967295"/>
          </p:nvPr>
        </p:nvSpPr>
        <p:spPr>
          <a:xfrm>
            <a:off x="348711" y="368782"/>
            <a:ext cx="10515600" cy="724639"/>
          </a:xfrm>
        </p:spPr>
        <p:txBody>
          <a:bodyPr/>
          <a:lstStyle/>
          <a:p>
            <a:pPr>
              <a:lnSpc>
                <a:spcPts val="6000"/>
              </a:lnSpc>
            </a:pPr>
            <a:r>
              <a:rPr lang="en-US" sz="6000" dirty="0"/>
              <a:t>Overview</a:t>
            </a:r>
          </a:p>
        </p:txBody>
      </p:sp>
      <p:sp>
        <p:nvSpPr>
          <p:cNvPr id="6" name="Text Placeholder 4">
            <a:extLst>
              <a:ext uri="{FF2B5EF4-FFF2-40B4-BE49-F238E27FC236}">
                <a16:creationId xmlns:a16="http://schemas.microsoft.com/office/drawing/2014/main" id="{BE7B4A13-4CA3-B948-BCD4-0BD4377BA580}"/>
              </a:ext>
            </a:extLst>
          </p:cNvPr>
          <p:cNvSpPr txBox="1">
            <a:spLocks/>
          </p:cNvSpPr>
          <p:nvPr/>
        </p:nvSpPr>
        <p:spPr>
          <a:xfrm>
            <a:off x="348711" y="1218747"/>
            <a:ext cx="11150562" cy="4446947"/>
          </a:xfrm>
          <a:prstGeom prst="rect">
            <a:avLst/>
          </a:prstGeom>
          <a:noFill/>
          <a:ln>
            <a:noFill/>
          </a:ln>
        </p:spPr>
        <p:txBody>
          <a:bodyPr vert="horz" wrap="square" lIns="0" tIns="0" rIns="0" bIns="0" numCol="2" spcCol="540000" rtlCol="0"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14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In this activity, students learn examples of some unhelpful thought patterns and are introduced to ‘reframing thoughts’ as a way to combat these thought patterns when they arise.</a:t>
            </a:r>
          </a:p>
          <a:p>
            <a:r>
              <a:rPr lang="en-NZ" sz="1800" b="1" dirty="0"/>
              <a:t>Recommended age group</a:t>
            </a:r>
            <a:endParaRPr lang="en-NZ" sz="1800" dirty="0"/>
          </a:p>
          <a:p>
            <a:r>
              <a:rPr lang="en-NZ" dirty="0"/>
              <a:t>Education providers for ages 11-16 (KS3/4)</a:t>
            </a:r>
          </a:p>
          <a:p>
            <a:r>
              <a:rPr lang="en-NZ" sz="1800" b="1" dirty="0"/>
              <a:t>Time</a:t>
            </a:r>
          </a:p>
          <a:p>
            <a:r>
              <a:rPr lang="en-NZ" dirty="0"/>
              <a:t>20-30 mins approximately</a:t>
            </a:r>
          </a:p>
          <a:p>
            <a:r>
              <a:rPr lang="en-NZ" sz="1800" b="1" dirty="0"/>
              <a:t>Preparation</a:t>
            </a:r>
          </a:p>
          <a:p>
            <a:r>
              <a:rPr lang="en-NZ" dirty="0"/>
              <a:t>Before delivering the activity:</a:t>
            </a:r>
          </a:p>
          <a:p>
            <a:pPr marL="285750" indent="-285750">
              <a:buFont typeface="Arial" panose="020B0604020202020204" pitchFamily="34" charset="0"/>
              <a:buChar char="•"/>
            </a:pPr>
            <a:r>
              <a:rPr lang="en-NZ" dirty="0"/>
              <a:t>consider cross-curricular links and how this could be </a:t>
            </a:r>
            <a:br>
              <a:rPr lang="en-NZ" dirty="0"/>
            </a:br>
            <a:r>
              <a:rPr lang="en-NZ" dirty="0"/>
              <a:t>related to other subjects</a:t>
            </a:r>
          </a:p>
          <a:p>
            <a:pPr marL="285750" indent="-285750">
              <a:buFont typeface="Arial" panose="020B0604020202020204" pitchFamily="34" charset="0"/>
              <a:buChar char="•"/>
            </a:pPr>
            <a:r>
              <a:rPr lang="en-NZ" dirty="0"/>
              <a:t>watch the film on slide 7 of this PowerPoint</a:t>
            </a:r>
          </a:p>
          <a:p>
            <a:pPr marL="285750" indent="-285750">
              <a:buFont typeface="Arial" panose="020B0604020202020204" pitchFamily="34" charset="0"/>
              <a:buChar char="•"/>
            </a:pPr>
            <a:r>
              <a:rPr lang="en-NZ" dirty="0"/>
              <a:t>read through classroom tips on slide 3</a:t>
            </a:r>
          </a:p>
          <a:p>
            <a:endParaRPr lang="en-NZ" dirty="0"/>
          </a:p>
          <a:p>
            <a:r>
              <a:rPr lang="en-NZ" dirty="0"/>
              <a:t>This activity has been designed to be used within form time as a flexible tool to explore specific aspects of the PSHE education programme and should be taught within the context of other PSHE education lessons. </a:t>
            </a:r>
          </a:p>
          <a:p>
            <a:r>
              <a:rPr lang="en-NZ" dirty="0"/>
              <a:t>It supports the Mental wellbeing strand of the Relationships Education and Health Education statutory guidance. See </a:t>
            </a:r>
            <a:r>
              <a:rPr lang="en-NZ" b="1" u="sng" dirty="0">
                <a:hlinkClick r:id="rId3"/>
              </a:rPr>
              <a:t>Curriculum Links</a:t>
            </a:r>
            <a:r>
              <a:rPr lang="en-NZ" b="1" dirty="0"/>
              <a:t> </a:t>
            </a:r>
            <a:r>
              <a:rPr lang="en-NZ" dirty="0"/>
              <a:t>for further information.</a:t>
            </a:r>
          </a:p>
          <a:p>
            <a:r>
              <a:rPr lang="en-NZ" sz="1800" b="1" dirty="0"/>
              <a:t>Resources</a:t>
            </a:r>
          </a:p>
          <a:p>
            <a:pPr marL="285750" indent="-285750">
              <a:buFont typeface="Arial" panose="020B0604020202020204" pitchFamily="34" charset="0"/>
              <a:buChar char="•"/>
            </a:pPr>
            <a:r>
              <a:rPr lang="en-NZ" dirty="0"/>
              <a:t>Blank A4 paper and pens</a:t>
            </a:r>
          </a:p>
          <a:p>
            <a:pPr marL="285750" indent="-285750">
              <a:buFont typeface="Arial" panose="020B0604020202020204" pitchFamily="34" charset="0"/>
              <a:buChar char="•"/>
            </a:pPr>
            <a:r>
              <a:rPr lang="en-NZ" dirty="0">
                <a:sym typeface="Calibri"/>
              </a:rPr>
              <a:t>What do you think? scaffold activity (optional – print slide 12 for each student who needs support)</a:t>
            </a:r>
          </a:p>
          <a:p>
            <a:r>
              <a:rPr lang="en-NZ" sz="1800" b="1" dirty="0"/>
              <a:t>Key vocabulary</a:t>
            </a:r>
          </a:p>
          <a:p>
            <a:r>
              <a:rPr lang="en-NZ" dirty="0"/>
              <a:t>Unhelpful, check, challenge, </a:t>
            </a:r>
            <a:r>
              <a:rPr lang="en-NZ" dirty="0" err="1"/>
              <a:t>catastrophising</a:t>
            </a:r>
            <a:r>
              <a:rPr lang="en-NZ" dirty="0"/>
              <a:t> (thinking the worst will happen), disqualifying (banning or ruling out), support (help)</a:t>
            </a:r>
          </a:p>
        </p:txBody>
      </p:sp>
    </p:spTree>
    <p:extLst>
      <p:ext uri="{BB962C8B-B14F-4D97-AF65-F5344CB8AC3E}">
        <p14:creationId xmlns:p14="http://schemas.microsoft.com/office/powerpoint/2010/main" val="242161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7E5BDB-0E8D-2C49-8B94-B04A3924B0A9}"/>
              </a:ext>
            </a:extLst>
          </p:cNvPr>
          <p:cNvSpPr>
            <a:spLocks noGrp="1"/>
          </p:cNvSpPr>
          <p:nvPr>
            <p:ph type="title" idx="4294967295"/>
          </p:nvPr>
        </p:nvSpPr>
        <p:spPr>
          <a:xfrm>
            <a:off x="334963" y="980132"/>
            <a:ext cx="4030419" cy="1518297"/>
          </a:xfrm>
        </p:spPr>
        <p:txBody>
          <a:bodyPr/>
          <a:lstStyle/>
          <a:p>
            <a:pPr>
              <a:spcBef>
                <a:spcPts val="1000"/>
              </a:spcBef>
            </a:pPr>
            <a:r>
              <a:rPr lang="en-US" sz="6000" dirty="0">
                <a:solidFill>
                  <a:schemeClr val="bg1"/>
                </a:solidFill>
              </a:rPr>
              <a:t>What do </a:t>
            </a:r>
            <a:br>
              <a:rPr lang="en-US" sz="6000" dirty="0">
                <a:solidFill>
                  <a:schemeClr val="bg1"/>
                </a:solidFill>
              </a:rPr>
            </a:br>
            <a:r>
              <a:rPr lang="en-US" sz="6000" dirty="0">
                <a:solidFill>
                  <a:schemeClr val="bg1"/>
                </a:solidFill>
              </a:rPr>
              <a:t>you think? </a:t>
            </a:r>
            <a:endParaRPr lang="en-GB" sz="6000" dirty="0">
              <a:solidFill>
                <a:schemeClr val="bg1"/>
              </a:solidFill>
            </a:endParaRPr>
          </a:p>
          <a:p>
            <a:endParaRPr lang="en-US" dirty="0"/>
          </a:p>
        </p:txBody>
      </p:sp>
      <p:sp>
        <p:nvSpPr>
          <p:cNvPr id="6" name="Text Placeholder 15">
            <a:extLst>
              <a:ext uri="{FF2B5EF4-FFF2-40B4-BE49-F238E27FC236}">
                <a16:creationId xmlns:a16="http://schemas.microsoft.com/office/drawing/2014/main" id="{9C7303A7-A239-874A-AA66-6EE672A6D8D0}"/>
              </a:ext>
            </a:extLst>
          </p:cNvPr>
          <p:cNvSpPr txBox="1">
            <a:spLocks/>
          </p:cNvSpPr>
          <p:nvPr/>
        </p:nvSpPr>
        <p:spPr>
          <a:xfrm>
            <a:off x="411464" y="2779759"/>
            <a:ext cx="3149884" cy="2851019"/>
          </a:xfrm>
          <a:prstGeom prst="rect">
            <a:avLst/>
          </a:prstGeom>
          <a:noFill/>
        </p:spPr>
        <p:txBody>
          <a:bodyPr lIns="0"/>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600" b="1" dirty="0">
                <a:solidFill>
                  <a:schemeClr val="bg1"/>
                </a:solidFill>
              </a:rPr>
              <a:t>A student in </a:t>
            </a:r>
            <a:br>
              <a:rPr lang="en-US" sz="2600" b="1" dirty="0">
                <a:solidFill>
                  <a:schemeClr val="bg1"/>
                </a:solidFill>
              </a:rPr>
            </a:br>
            <a:r>
              <a:rPr lang="en-US" sz="2600" b="1" dirty="0">
                <a:solidFill>
                  <a:schemeClr val="bg1"/>
                </a:solidFill>
              </a:rPr>
              <a:t>your class has </a:t>
            </a:r>
            <a:br>
              <a:rPr lang="en-US" sz="2600" b="1" dirty="0">
                <a:solidFill>
                  <a:schemeClr val="bg1"/>
                </a:solidFill>
              </a:rPr>
            </a:br>
            <a:r>
              <a:rPr lang="en-US" sz="2600" b="1" dirty="0">
                <a:solidFill>
                  <a:schemeClr val="bg1"/>
                </a:solidFill>
              </a:rPr>
              <a:t>a presentation tomorrow in front of lots of people. </a:t>
            </a:r>
            <a:endParaRPr lang="en-US" sz="2600" dirty="0">
              <a:solidFill>
                <a:schemeClr val="bg1"/>
              </a:solidFill>
            </a:endParaRPr>
          </a:p>
        </p:txBody>
      </p:sp>
      <p:sp>
        <p:nvSpPr>
          <p:cNvPr id="3" name="Text Placeholder 2">
            <a:extLst>
              <a:ext uri="{FF2B5EF4-FFF2-40B4-BE49-F238E27FC236}">
                <a16:creationId xmlns:a16="http://schemas.microsoft.com/office/drawing/2014/main" id="{870004DA-FC15-A940-9C2F-1CE66A9B5BAB}"/>
              </a:ext>
            </a:extLst>
          </p:cNvPr>
          <p:cNvSpPr>
            <a:spLocks noGrp="1"/>
          </p:cNvSpPr>
          <p:nvPr>
            <p:ph type="body" sz="quarter" idx="16"/>
          </p:nvPr>
        </p:nvSpPr>
        <p:spPr>
          <a:xfrm>
            <a:off x="7296570" y="980132"/>
            <a:ext cx="3820106" cy="1424791"/>
          </a:xfrm>
        </p:spPr>
        <p:txBody>
          <a:bodyPr/>
          <a:lstStyle/>
          <a:p>
            <a:pPr marL="0" indent="0">
              <a:lnSpc>
                <a:spcPct val="100000"/>
              </a:lnSpc>
              <a:buNone/>
            </a:pPr>
            <a:r>
              <a:rPr lang="en-US" sz="2200" b="1" dirty="0"/>
              <a:t>What might this young person think about the upcoming task?</a:t>
            </a:r>
            <a:endParaRPr lang="en-GB" sz="2200" dirty="0"/>
          </a:p>
        </p:txBody>
      </p:sp>
      <p:sp>
        <p:nvSpPr>
          <p:cNvPr id="4" name="Text Placeholder 3">
            <a:extLst>
              <a:ext uri="{FF2B5EF4-FFF2-40B4-BE49-F238E27FC236}">
                <a16:creationId xmlns:a16="http://schemas.microsoft.com/office/drawing/2014/main" id="{7226964A-56E1-1D44-A0D2-DE13B8CFEBA8}"/>
              </a:ext>
            </a:extLst>
          </p:cNvPr>
          <p:cNvSpPr>
            <a:spLocks noGrp="1"/>
          </p:cNvSpPr>
          <p:nvPr>
            <p:ph type="body" sz="quarter" idx="27"/>
          </p:nvPr>
        </p:nvSpPr>
        <p:spPr>
          <a:xfrm>
            <a:off x="7296570" y="2770574"/>
            <a:ext cx="3652146" cy="950992"/>
          </a:xfrm>
        </p:spPr>
        <p:txBody>
          <a:bodyPr/>
          <a:lstStyle/>
          <a:p>
            <a:r>
              <a:rPr lang="en-GB" b="1" dirty="0"/>
              <a:t>Helpful thoughts?</a:t>
            </a:r>
          </a:p>
        </p:txBody>
      </p:sp>
      <p:sp>
        <p:nvSpPr>
          <p:cNvPr id="7" name="Text Placeholder 3">
            <a:extLst>
              <a:ext uri="{FF2B5EF4-FFF2-40B4-BE49-F238E27FC236}">
                <a16:creationId xmlns:a16="http://schemas.microsoft.com/office/drawing/2014/main" id="{BA863EA6-F259-BA45-8A01-BF3DC333FBB8}"/>
              </a:ext>
            </a:extLst>
          </p:cNvPr>
          <p:cNvSpPr txBox="1">
            <a:spLocks/>
          </p:cNvSpPr>
          <p:nvPr/>
        </p:nvSpPr>
        <p:spPr>
          <a:xfrm>
            <a:off x="7296570" y="3977582"/>
            <a:ext cx="3652146" cy="950992"/>
          </a:xfrm>
          <a:prstGeom prst="rect">
            <a:avLst/>
          </a:prstGeom>
          <a:solidFill>
            <a:srgbClr val="FFCC31"/>
          </a:solidFill>
        </p:spPr>
        <p:txBody>
          <a:bodyPr vert="horz" wrap="square" lIns="144000" tIns="0" rIns="0" bIns="0" numCol="1" spcCol="540000" rtlCol="0" anchor="ctr" anchorCtr="0">
            <a:noAutofit/>
          </a:bodyPr>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Unhelpful thoughts?</a:t>
            </a:r>
          </a:p>
        </p:txBody>
      </p:sp>
      <p:pic>
        <p:nvPicPr>
          <p:cNvPr id="10" name="Picture 9" descr="Young girl biting her nails and looking nervous">
            <a:extLst>
              <a:ext uri="{FF2B5EF4-FFF2-40B4-BE49-F238E27FC236}">
                <a16:creationId xmlns:a16="http://schemas.microsoft.com/office/drawing/2014/main" id="{0259E6CC-6F0D-5A4A-911D-B10C9E6A4A56}"/>
              </a:ext>
            </a:extLst>
          </p:cNvPr>
          <p:cNvPicPr>
            <a:picLocks noChangeAspect="1"/>
          </p:cNvPicPr>
          <p:nvPr/>
        </p:nvPicPr>
        <p:blipFill>
          <a:blip r:embed="rId3"/>
          <a:srcRect/>
          <a:stretch/>
        </p:blipFill>
        <p:spPr>
          <a:xfrm>
            <a:off x="3309280" y="365219"/>
            <a:ext cx="3820106" cy="6492782"/>
          </a:xfrm>
          <a:prstGeom prst="rect">
            <a:avLst/>
          </a:prstGeom>
        </p:spPr>
      </p:pic>
    </p:spTree>
    <p:extLst>
      <p:ext uri="{BB962C8B-B14F-4D97-AF65-F5344CB8AC3E}">
        <p14:creationId xmlns:p14="http://schemas.microsoft.com/office/powerpoint/2010/main" val="2986401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D99B63-F8BE-4340-B19C-2EA8345DE682}"/>
              </a:ext>
            </a:extLst>
          </p:cNvPr>
          <p:cNvSpPr>
            <a:spLocks noGrp="1"/>
          </p:cNvSpPr>
          <p:nvPr>
            <p:ph type="title" idx="4294967295"/>
          </p:nvPr>
        </p:nvSpPr>
        <p:spPr>
          <a:xfrm>
            <a:off x="589645" y="494155"/>
            <a:ext cx="4917273" cy="1482726"/>
          </a:xfrm>
        </p:spPr>
        <p:txBody>
          <a:bodyPr/>
          <a:lstStyle/>
          <a:p>
            <a:pPr algn="r">
              <a:lnSpc>
                <a:spcPts val="6000"/>
              </a:lnSpc>
            </a:pPr>
            <a:r>
              <a:rPr lang="en-US" sz="6000" dirty="0">
                <a:solidFill>
                  <a:schemeClr val="bg1"/>
                </a:solidFill>
              </a:rPr>
              <a:t>Unhelpful </a:t>
            </a:r>
            <a:br>
              <a:rPr lang="en-US" sz="6000" dirty="0">
                <a:solidFill>
                  <a:schemeClr val="bg1"/>
                </a:solidFill>
              </a:rPr>
            </a:br>
            <a:r>
              <a:rPr lang="en-US" sz="6000" dirty="0">
                <a:solidFill>
                  <a:schemeClr val="bg1"/>
                </a:solidFill>
              </a:rPr>
              <a:t>ways to think</a:t>
            </a:r>
            <a:endParaRPr lang="en-NZ" sz="6000" dirty="0">
              <a:solidFill>
                <a:schemeClr val="bg1"/>
              </a:solidFill>
            </a:endParaRPr>
          </a:p>
        </p:txBody>
      </p:sp>
      <p:pic>
        <p:nvPicPr>
          <p:cNvPr id="12" name="Picture 11" descr="Image of 'Unhelpful thoughts' video animation">
            <a:hlinkClick r:id="rId3"/>
            <a:extLst>
              <a:ext uri="{FF2B5EF4-FFF2-40B4-BE49-F238E27FC236}">
                <a16:creationId xmlns:a16="http://schemas.microsoft.com/office/drawing/2014/main" id="{F4D7F87F-8100-6442-9E0D-80C82C6CF195}"/>
              </a:ext>
            </a:extLst>
          </p:cNvPr>
          <p:cNvPicPr>
            <a:picLocks noChangeAspect="1"/>
          </p:cNvPicPr>
          <p:nvPr/>
        </p:nvPicPr>
        <p:blipFill rotWithShape="1">
          <a:blip r:embed="rId4"/>
          <a:srcRect l="10525" t="13335" r="13047" b="3585"/>
          <a:stretch/>
        </p:blipFill>
        <p:spPr>
          <a:xfrm>
            <a:off x="355599" y="2316163"/>
            <a:ext cx="5213350" cy="3187699"/>
          </a:xfrm>
          <a:prstGeom prst="rect">
            <a:avLst/>
          </a:prstGeom>
        </p:spPr>
      </p:pic>
      <p:grpSp>
        <p:nvGrpSpPr>
          <p:cNvPr id="13" name="Group 12" descr="Play button, click to watch the video https://www.nhs.uk/oneyou/every-mind-matters/youth-mental-health/">
            <a:extLst>
              <a:ext uri="{FF2B5EF4-FFF2-40B4-BE49-F238E27FC236}">
                <a16:creationId xmlns:a16="http://schemas.microsoft.com/office/drawing/2014/main" id="{C7A03CBC-7930-184B-82A1-9BBFEF376CCC}"/>
              </a:ext>
              <a:ext uri="{C183D7F6-B498-43B3-948B-1728B52AA6E4}">
                <adec:decorative xmlns:adec="http://schemas.microsoft.com/office/drawing/2017/decorative" val="0"/>
              </a:ext>
            </a:extLst>
          </p:cNvPr>
          <p:cNvGrpSpPr/>
          <p:nvPr/>
        </p:nvGrpSpPr>
        <p:grpSpPr>
          <a:xfrm>
            <a:off x="2419037" y="3500580"/>
            <a:ext cx="1085053" cy="818865"/>
            <a:chOff x="2419037" y="3429000"/>
            <a:chExt cx="1085053" cy="818865"/>
          </a:xfrm>
        </p:grpSpPr>
        <p:sp>
          <p:nvSpPr>
            <p:cNvPr id="14" name="Rectangle 13">
              <a:extLst>
                <a:ext uri="{FF2B5EF4-FFF2-40B4-BE49-F238E27FC236}">
                  <a16:creationId xmlns:a16="http://schemas.microsoft.com/office/drawing/2014/main" id="{75032324-C5D6-F648-B23B-7C3626CD9B2D}"/>
                </a:ext>
              </a:extLst>
            </p:cNvPr>
            <p:cNvSpPr/>
            <p:nvPr/>
          </p:nvSpPr>
          <p:spPr>
            <a:xfrm>
              <a:off x="2556275" y="3429000"/>
              <a:ext cx="818865" cy="818865"/>
            </a:xfrm>
            <a:prstGeom prst="rect">
              <a:avLst/>
            </a:prstGeom>
            <a:solidFill>
              <a:srgbClr val="FFC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Placeholder 16" descr="A picture containing sky&#10;&#10;Description automatically generated">
              <a:hlinkClick r:id="rId3"/>
              <a:extLst>
                <a:ext uri="{FF2B5EF4-FFF2-40B4-BE49-F238E27FC236}">
                  <a16:creationId xmlns:a16="http://schemas.microsoft.com/office/drawing/2014/main" id="{2BEA036E-79E4-FD46-B0F3-1E3CD1F683A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419037" y="3506728"/>
              <a:ext cx="1085053" cy="663407"/>
            </a:xfrm>
            <a:prstGeom prst="rect">
              <a:avLst/>
            </a:prstGeom>
          </p:spPr>
        </p:pic>
      </p:grpSp>
      <p:sp>
        <p:nvSpPr>
          <p:cNvPr id="19" name="Text Placeholder 18">
            <a:extLst>
              <a:ext uri="{FF2B5EF4-FFF2-40B4-BE49-F238E27FC236}">
                <a16:creationId xmlns:a16="http://schemas.microsoft.com/office/drawing/2014/main" id="{DFB29852-367E-8040-9FA3-6D4EE9BEC956}"/>
              </a:ext>
            </a:extLst>
          </p:cNvPr>
          <p:cNvSpPr>
            <a:spLocks noGrp="1"/>
          </p:cNvSpPr>
          <p:nvPr>
            <p:ph type="body" sz="quarter" idx="14"/>
          </p:nvPr>
        </p:nvSpPr>
        <p:spPr>
          <a:xfrm>
            <a:off x="7180480" y="2251504"/>
            <a:ext cx="4421875" cy="681607"/>
          </a:xfrm>
        </p:spPr>
        <p:txBody>
          <a:bodyPr/>
          <a:lstStyle/>
          <a:p>
            <a:r>
              <a:rPr lang="en-NZ" b="1" dirty="0"/>
              <a:t>Watch the video</a:t>
            </a:r>
            <a:endParaRPr lang="en-NZ" dirty="0"/>
          </a:p>
        </p:txBody>
      </p:sp>
      <p:sp>
        <p:nvSpPr>
          <p:cNvPr id="18" name="Text Placeholder 17">
            <a:extLst>
              <a:ext uri="{FF2B5EF4-FFF2-40B4-BE49-F238E27FC236}">
                <a16:creationId xmlns:a16="http://schemas.microsoft.com/office/drawing/2014/main" id="{31267816-D88E-744C-99A5-B1A4FA1149F8}"/>
              </a:ext>
            </a:extLst>
          </p:cNvPr>
          <p:cNvSpPr>
            <a:spLocks noGrp="1"/>
          </p:cNvSpPr>
          <p:nvPr>
            <p:ph type="body" sz="quarter" idx="12"/>
          </p:nvPr>
        </p:nvSpPr>
        <p:spPr>
          <a:xfrm>
            <a:off x="7180481" y="3003893"/>
            <a:ext cx="2768191" cy="850214"/>
          </a:xfrm>
        </p:spPr>
        <p:txBody>
          <a:bodyPr/>
          <a:lstStyle/>
          <a:p>
            <a:pPr marL="0" indent="0">
              <a:buNone/>
            </a:pPr>
            <a:r>
              <a:rPr lang="en-US" dirty="0"/>
              <a:t>What different types of unhelpful thinking can you spot?</a:t>
            </a:r>
          </a:p>
        </p:txBody>
      </p:sp>
    </p:spTree>
    <p:extLst>
      <p:ext uri="{BB962C8B-B14F-4D97-AF65-F5344CB8AC3E}">
        <p14:creationId xmlns:p14="http://schemas.microsoft.com/office/powerpoint/2010/main" val="446635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AE42A07-640C-6E42-A8E8-7FA07105F3B4}"/>
              </a:ext>
            </a:extLst>
          </p:cNvPr>
          <p:cNvSpPr>
            <a:spLocks noGrp="1"/>
          </p:cNvSpPr>
          <p:nvPr>
            <p:ph type="title" idx="4294967295"/>
          </p:nvPr>
        </p:nvSpPr>
        <p:spPr>
          <a:xfrm>
            <a:off x="348710" y="557442"/>
            <a:ext cx="10515600" cy="724639"/>
          </a:xfrm>
        </p:spPr>
        <p:txBody>
          <a:bodyPr/>
          <a:lstStyle/>
          <a:p>
            <a:r>
              <a:rPr lang="en-US" sz="6000" dirty="0"/>
              <a:t>Identifying unhelpful thoughts</a:t>
            </a:r>
            <a:endParaRPr lang="en-US" dirty="0"/>
          </a:p>
        </p:txBody>
      </p:sp>
      <p:sp>
        <p:nvSpPr>
          <p:cNvPr id="2" name="Rectangle 1">
            <a:extLst>
              <a:ext uri="{FF2B5EF4-FFF2-40B4-BE49-F238E27FC236}">
                <a16:creationId xmlns:a16="http://schemas.microsoft.com/office/drawing/2014/main" id="{3F364235-F4FA-CD49-913D-CF74C9EBA246}"/>
              </a:ext>
            </a:extLst>
          </p:cNvPr>
          <p:cNvSpPr/>
          <p:nvPr/>
        </p:nvSpPr>
        <p:spPr>
          <a:xfrm>
            <a:off x="278401" y="1470508"/>
            <a:ext cx="8576269"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Match the three types of unhelpful ways of thinking to the examples below…</a:t>
            </a:r>
          </a:p>
        </p:txBody>
      </p:sp>
      <p:pic>
        <p:nvPicPr>
          <p:cNvPr id="10" name="Picture 9" descr="Image from the 'Unhelpful thoughts' video animation showing the positives being crossed out, or disqualified">
            <a:extLst>
              <a:ext uri="{FF2B5EF4-FFF2-40B4-BE49-F238E27FC236}">
                <a16:creationId xmlns:a16="http://schemas.microsoft.com/office/drawing/2014/main" id="{BEB72091-F0C8-BB48-8DAA-50061E928FE1}"/>
              </a:ext>
            </a:extLst>
          </p:cNvPr>
          <p:cNvPicPr>
            <a:picLocks noChangeAspect="1"/>
          </p:cNvPicPr>
          <p:nvPr/>
        </p:nvPicPr>
        <p:blipFill rotWithShape="1">
          <a:blip r:embed="rId3"/>
          <a:srcRect l="14605" t="2701" r="7857" b="24166"/>
          <a:stretch/>
        </p:blipFill>
        <p:spPr>
          <a:xfrm>
            <a:off x="348710" y="1936047"/>
            <a:ext cx="2250111" cy="1118586"/>
          </a:xfrm>
          <a:prstGeom prst="rect">
            <a:avLst/>
          </a:prstGeom>
        </p:spPr>
      </p:pic>
      <p:sp>
        <p:nvSpPr>
          <p:cNvPr id="3" name="Text Placeholder 2">
            <a:extLst>
              <a:ext uri="{FF2B5EF4-FFF2-40B4-BE49-F238E27FC236}">
                <a16:creationId xmlns:a16="http://schemas.microsoft.com/office/drawing/2014/main" id="{7B5AF637-6E8C-9E4C-8677-A9A74A53783E}"/>
              </a:ext>
            </a:extLst>
          </p:cNvPr>
          <p:cNvSpPr>
            <a:spLocks noGrp="1"/>
          </p:cNvSpPr>
          <p:nvPr>
            <p:ph type="body" sz="quarter" idx="27"/>
          </p:nvPr>
        </p:nvSpPr>
        <p:spPr>
          <a:xfrm>
            <a:off x="2598821" y="1935667"/>
            <a:ext cx="4574100" cy="1118966"/>
          </a:xfrm>
          <a:solidFill>
            <a:srgbClr val="FFCC31"/>
          </a:solidFill>
        </p:spPr>
        <p:txBody>
          <a:bodyPr lIns="216000" tIns="144000" rIns="216000" bIns="144000"/>
          <a:lstStyle/>
          <a:p>
            <a:pPr algn="l"/>
            <a:r>
              <a:rPr lang="en-US" sz="1800" b="1" dirty="0"/>
              <a:t>Disqualifying the positives</a:t>
            </a:r>
          </a:p>
          <a:p>
            <a:pPr algn="l"/>
            <a:r>
              <a:rPr lang="en-US" sz="1800" dirty="0"/>
              <a:t>Ignoring the positives and only paying attention to the negatives.</a:t>
            </a:r>
          </a:p>
        </p:txBody>
      </p:sp>
      <p:pic>
        <p:nvPicPr>
          <p:cNvPr id="12" name="Picture 11" descr="Image from the 'Unhelpful thoughts' video animation showing the word 'catastrophising'">
            <a:extLst>
              <a:ext uri="{FF2B5EF4-FFF2-40B4-BE49-F238E27FC236}">
                <a16:creationId xmlns:a16="http://schemas.microsoft.com/office/drawing/2014/main" id="{AE96C344-1126-3D46-9222-4D013E02FA16}"/>
              </a:ext>
            </a:extLst>
          </p:cNvPr>
          <p:cNvPicPr>
            <a:picLocks noChangeAspect="1"/>
          </p:cNvPicPr>
          <p:nvPr/>
        </p:nvPicPr>
        <p:blipFill rotWithShape="1">
          <a:blip r:embed="rId4"/>
          <a:srcRect l="22873" t="3934" r="5795" b="5753"/>
          <a:stretch/>
        </p:blipFill>
        <p:spPr>
          <a:xfrm>
            <a:off x="348710" y="3175601"/>
            <a:ext cx="2250111" cy="1118585"/>
          </a:xfrm>
          <a:prstGeom prst="rect">
            <a:avLst/>
          </a:prstGeom>
        </p:spPr>
      </p:pic>
      <p:sp>
        <p:nvSpPr>
          <p:cNvPr id="5" name="Text Placeholder 4">
            <a:extLst>
              <a:ext uri="{FF2B5EF4-FFF2-40B4-BE49-F238E27FC236}">
                <a16:creationId xmlns:a16="http://schemas.microsoft.com/office/drawing/2014/main" id="{8245CEAF-5492-D442-B28A-235DB0312A4B}"/>
              </a:ext>
            </a:extLst>
          </p:cNvPr>
          <p:cNvSpPr>
            <a:spLocks noGrp="1"/>
          </p:cNvSpPr>
          <p:nvPr>
            <p:ph type="body" sz="quarter" idx="30"/>
          </p:nvPr>
        </p:nvSpPr>
        <p:spPr>
          <a:xfrm>
            <a:off x="2594561" y="3175601"/>
            <a:ext cx="4574100" cy="1118586"/>
          </a:xfrm>
          <a:solidFill>
            <a:srgbClr val="FFCC31"/>
          </a:solidFill>
        </p:spPr>
        <p:txBody>
          <a:bodyPr lIns="216000" tIns="144000" rIns="216000" bIns="144000"/>
          <a:lstStyle/>
          <a:p>
            <a:pPr algn="l"/>
            <a:r>
              <a:rPr lang="en-US" sz="1800" b="1" dirty="0" err="1"/>
              <a:t>Catastrophising</a:t>
            </a:r>
            <a:endParaRPr lang="en-US" sz="1800" dirty="0"/>
          </a:p>
          <a:p>
            <a:pPr algn="l"/>
            <a:r>
              <a:rPr lang="en-US" sz="1800" dirty="0"/>
              <a:t>Imagining that the worst possible scenario will happen. </a:t>
            </a:r>
            <a:endParaRPr lang="en-GB" sz="1800" dirty="0"/>
          </a:p>
        </p:txBody>
      </p:sp>
      <p:pic>
        <p:nvPicPr>
          <p:cNvPr id="11" name="Picture 10" descr="Image from the 'Unhelpful thoughts' video animation showing the characters in black and white to represent thinking in black and white">
            <a:extLst>
              <a:ext uri="{FF2B5EF4-FFF2-40B4-BE49-F238E27FC236}">
                <a16:creationId xmlns:a16="http://schemas.microsoft.com/office/drawing/2014/main" id="{6EB051E1-252C-D140-A364-9EBBB4967DB3}"/>
              </a:ext>
            </a:extLst>
          </p:cNvPr>
          <p:cNvPicPr>
            <a:picLocks noChangeAspect="1"/>
          </p:cNvPicPr>
          <p:nvPr/>
        </p:nvPicPr>
        <p:blipFill rotWithShape="1">
          <a:blip r:embed="rId5"/>
          <a:srcRect l="17529" t="3471" r="12988" b="3471"/>
          <a:stretch/>
        </p:blipFill>
        <p:spPr>
          <a:xfrm>
            <a:off x="348710" y="4415156"/>
            <a:ext cx="2250111" cy="1237851"/>
          </a:xfrm>
          <a:prstGeom prst="rect">
            <a:avLst/>
          </a:prstGeom>
        </p:spPr>
      </p:pic>
      <p:sp>
        <p:nvSpPr>
          <p:cNvPr id="7" name="Text Placeholder 6">
            <a:extLst>
              <a:ext uri="{FF2B5EF4-FFF2-40B4-BE49-F238E27FC236}">
                <a16:creationId xmlns:a16="http://schemas.microsoft.com/office/drawing/2014/main" id="{56AA6455-C05F-3346-9E56-3FEBDC7DA366}"/>
              </a:ext>
            </a:extLst>
          </p:cNvPr>
          <p:cNvSpPr>
            <a:spLocks noGrp="1"/>
          </p:cNvSpPr>
          <p:nvPr>
            <p:ph type="body" sz="quarter" idx="32"/>
          </p:nvPr>
        </p:nvSpPr>
        <p:spPr>
          <a:xfrm>
            <a:off x="2598821" y="4415156"/>
            <a:ext cx="4574100" cy="1237851"/>
          </a:xfrm>
          <a:solidFill>
            <a:srgbClr val="FFCC31"/>
          </a:solidFill>
        </p:spPr>
        <p:txBody>
          <a:bodyPr lIns="216000" tIns="144000" rIns="216000" bIns="144000"/>
          <a:lstStyle/>
          <a:p>
            <a:pPr algn="l"/>
            <a:r>
              <a:rPr lang="en-US" sz="1800" b="1" dirty="0"/>
              <a:t>Thinking in black and white</a:t>
            </a:r>
            <a:endParaRPr lang="en-US" sz="1800" dirty="0"/>
          </a:p>
          <a:p>
            <a:pPr algn="l"/>
            <a:r>
              <a:rPr lang="en-US" sz="1800" dirty="0"/>
              <a:t>Thinking something can only be good </a:t>
            </a:r>
            <a:br>
              <a:rPr lang="en-US" sz="1800" dirty="0"/>
            </a:br>
            <a:r>
              <a:rPr lang="en-US" sz="1800" dirty="0"/>
              <a:t>or bad / right or wrong and ignoring the shades of grey in between. </a:t>
            </a:r>
            <a:endParaRPr lang="en-GB" sz="1800" dirty="0"/>
          </a:p>
        </p:txBody>
      </p:sp>
      <p:sp>
        <p:nvSpPr>
          <p:cNvPr id="4" name="Text Placeholder 3">
            <a:extLst>
              <a:ext uri="{FF2B5EF4-FFF2-40B4-BE49-F238E27FC236}">
                <a16:creationId xmlns:a16="http://schemas.microsoft.com/office/drawing/2014/main" id="{8947F991-8C83-224D-8230-AB7EF05C3DD2}"/>
              </a:ext>
            </a:extLst>
          </p:cNvPr>
          <p:cNvSpPr>
            <a:spLocks noGrp="1"/>
          </p:cNvSpPr>
          <p:nvPr>
            <p:ph type="body" sz="quarter" idx="29"/>
          </p:nvPr>
        </p:nvSpPr>
        <p:spPr>
          <a:xfrm>
            <a:off x="7559682" y="1935667"/>
            <a:ext cx="4248000" cy="1107996"/>
          </a:xfrm>
          <a:solidFill>
            <a:srgbClr val="FFCC31"/>
          </a:solidFill>
        </p:spPr>
        <p:txBody>
          <a:bodyPr lIns="216000" tIns="144000" rIns="216000" bIns="144000"/>
          <a:lstStyle/>
          <a:p>
            <a:pPr algn="l"/>
            <a:r>
              <a:rPr lang="en-GB" sz="1800" b="1" dirty="0"/>
              <a:t>A: </a:t>
            </a:r>
            <a:r>
              <a:rPr lang="en-GB" sz="1800" dirty="0"/>
              <a:t>The last Instagram picture I uploaded didn’t get any comments – people don’t like me. </a:t>
            </a:r>
          </a:p>
        </p:txBody>
      </p:sp>
      <p:sp>
        <p:nvSpPr>
          <p:cNvPr id="6" name="Text Placeholder 5">
            <a:extLst>
              <a:ext uri="{FF2B5EF4-FFF2-40B4-BE49-F238E27FC236}">
                <a16:creationId xmlns:a16="http://schemas.microsoft.com/office/drawing/2014/main" id="{69DCCF6C-95B2-D64F-AB0B-D2F22B54C246}"/>
              </a:ext>
            </a:extLst>
          </p:cNvPr>
          <p:cNvSpPr>
            <a:spLocks noGrp="1"/>
          </p:cNvSpPr>
          <p:nvPr>
            <p:ph type="body" sz="quarter" idx="31"/>
          </p:nvPr>
        </p:nvSpPr>
        <p:spPr>
          <a:xfrm>
            <a:off x="7559682" y="3175600"/>
            <a:ext cx="4248000" cy="1118585"/>
          </a:xfrm>
          <a:solidFill>
            <a:srgbClr val="FFCC31"/>
          </a:solidFill>
        </p:spPr>
        <p:txBody>
          <a:bodyPr lIns="216000" tIns="144000" rIns="216000" bIns="144000"/>
          <a:lstStyle/>
          <a:p>
            <a:pPr algn="l"/>
            <a:r>
              <a:rPr lang="en-GB" sz="1800" b="1" dirty="0"/>
              <a:t>B: </a:t>
            </a:r>
            <a:r>
              <a:rPr lang="en-GB" sz="1800" dirty="0"/>
              <a:t>I am terrible at football; last match I played I scored a goal but I lost the ball loads of times. </a:t>
            </a:r>
          </a:p>
        </p:txBody>
      </p:sp>
      <p:sp>
        <p:nvSpPr>
          <p:cNvPr id="8" name="Text Placeholder 7">
            <a:extLst>
              <a:ext uri="{FF2B5EF4-FFF2-40B4-BE49-F238E27FC236}">
                <a16:creationId xmlns:a16="http://schemas.microsoft.com/office/drawing/2014/main" id="{6EB04B3D-FCB0-7747-9A40-D4FD7B3909D9}"/>
              </a:ext>
            </a:extLst>
          </p:cNvPr>
          <p:cNvSpPr>
            <a:spLocks noGrp="1"/>
          </p:cNvSpPr>
          <p:nvPr>
            <p:ph type="body" sz="quarter" idx="33"/>
          </p:nvPr>
        </p:nvSpPr>
        <p:spPr>
          <a:xfrm>
            <a:off x="7559683" y="4415156"/>
            <a:ext cx="4248000" cy="1237851"/>
          </a:xfrm>
          <a:solidFill>
            <a:srgbClr val="FFCC31"/>
          </a:solidFill>
        </p:spPr>
        <p:txBody>
          <a:bodyPr lIns="216000" tIns="144000" rIns="216000" bIns="144000"/>
          <a:lstStyle/>
          <a:p>
            <a:pPr algn="l"/>
            <a:r>
              <a:rPr lang="en-GB" sz="1800" b="1" dirty="0"/>
              <a:t>C: </a:t>
            </a:r>
            <a:r>
              <a:rPr lang="en-GB" sz="1800" dirty="0"/>
              <a:t>Everyone in the whole class will think I am not clever if I get an answer wrong in the lesson.</a:t>
            </a:r>
          </a:p>
        </p:txBody>
      </p:sp>
      <p:cxnSp>
        <p:nvCxnSpPr>
          <p:cNvPr id="14" name="Straight Connector 13">
            <a:extLst>
              <a:ext uri="{FF2B5EF4-FFF2-40B4-BE49-F238E27FC236}">
                <a16:creationId xmlns:a16="http://schemas.microsoft.com/office/drawing/2014/main" id="{C9AE569D-3E81-F446-99EA-64D3789ADA88}"/>
              </a:ext>
              <a:ext uri="{C183D7F6-B498-43B3-948B-1728B52AA6E4}">
                <adec:decorative xmlns:adec="http://schemas.microsoft.com/office/drawing/2017/decorative" val="1"/>
              </a:ext>
            </a:extLst>
          </p:cNvPr>
          <p:cNvCxnSpPr>
            <a:cxnSpLocks/>
          </p:cNvCxnSpPr>
          <p:nvPr/>
        </p:nvCxnSpPr>
        <p:spPr>
          <a:xfrm>
            <a:off x="7364177" y="1935667"/>
            <a:ext cx="0" cy="371734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179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AE42A07-640C-6E42-A8E8-7FA07105F3B4}"/>
              </a:ext>
            </a:extLst>
          </p:cNvPr>
          <p:cNvSpPr>
            <a:spLocks noGrp="1"/>
          </p:cNvSpPr>
          <p:nvPr>
            <p:ph type="title" idx="4294967295"/>
          </p:nvPr>
        </p:nvSpPr>
        <p:spPr>
          <a:xfrm>
            <a:off x="348710" y="557442"/>
            <a:ext cx="10515600" cy="724639"/>
          </a:xfrm>
        </p:spPr>
        <p:txBody>
          <a:bodyPr/>
          <a:lstStyle/>
          <a:p>
            <a:r>
              <a:rPr lang="en-US" sz="6000" dirty="0"/>
              <a:t>Reframing unhelpful thoughts</a:t>
            </a:r>
            <a:endParaRPr lang="en-US" dirty="0"/>
          </a:p>
        </p:txBody>
      </p:sp>
      <p:sp>
        <p:nvSpPr>
          <p:cNvPr id="35" name="Rectangle 34">
            <a:extLst>
              <a:ext uri="{FF2B5EF4-FFF2-40B4-BE49-F238E27FC236}">
                <a16:creationId xmlns:a16="http://schemas.microsoft.com/office/drawing/2014/main" id="{579C8900-7F64-7E4D-907C-197E88271AA2}"/>
              </a:ext>
              <a:ext uri="{C183D7F6-B498-43B3-948B-1728B52AA6E4}">
                <adec:decorative xmlns:adec="http://schemas.microsoft.com/office/drawing/2017/decorative" val="1"/>
              </a:ext>
            </a:extLst>
          </p:cNvPr>
          <p:cNvSpPr/>
          <p:nvPr/>
        </p:nvSpPr>
        <p:spPr>
          <a:xfrm>
            <a:off x="334963" y="1446791"/>
            <a:ext cx="818865" cy="818865"/>
          </a:xfrm>
          <a:prstGeom prst="rect">
            <a:avLst/>
          </a:prstGeom>
          <a:solidFill>
            <a:srgbClr val="FFC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extLst>
              <a:ext uri="{FF2B5EF4-FFF2-40B4-BE49-F238E27FC236}">
                <a16:creationId xmlns:a16="http://schemas.microsoft.com/office/drawing/2014/main" id="{F83B3104-BA03-F740-B5DF-78E591A57C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3175" y="1611945"/>
            <a:ext cx="534152" cy="488554"/>
          </a:xfrm>
          <a:prstGeom prst="rect">
            <a:avLst/>
          </a:prstGeom>
        </p:spPr>
      </p:pic>
      <p:sp>
        <p:nvSpPr>
          <p:cNvPr id="10" name="Rectangle 9">
            <a:extLst>
              <a:ext uri="{FF2B5EF4-FFF2-40B4-BE49-F238E27FC236}">
                <a16:creationId xmlns:a16="http://schemas.microsoft.com/office/drawing/2014/main" id="{325DC84D-C9E7-BD40-81CA-62A2091112B4}"/>
              </a:ext>
            </a:extLst>
          </p:cNvPr>
          <p:cNvSpPr/>
          <p:nvPr/>
        </p:nvSpPr>
        <p:spPr>
          <a:xfrm>
            <a:off x="1217256" y="1538185"/>
            <a:ext cx="3304502"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Choose one of the unhelpful thoughts below. </a:t>
            </a:r>
          </a:p>
        </p:txBody>
      </p:sp>
      <p:sp>
        <p:nvSpPr>
          <p:cNvPr id="12" name="Text Placeholder 11">
            <a:extLst>
              <a:ext uri="{FF2B5EF4-FFF2-40B4-BE49-F238E27FC236}">
                <a16:creationId xmlns:a16="http://schemas.microsoft.com/office/drawing/2014/main" id="{79729654-A66B-C544-8EF8-64B5057DAFE2}"/>
              </a:ext>
            </a:extLst>
          </p:cNvPr>
          <p:cNvSpPr>
            <a:spLocks noGrp="1"/>
          </p:cNvSpPr>
          <p:nvPr>
            <p:ph type="body" sz="quarter" idx="27"/>
          </p:nvPr>
        </p:nvSpPr>
        <p:spPr>
          <a:xfrm>
            <a:off x="1159287" y="2269570"/>
            <a:ext cx="3870363" cy="724639"/>
          </a:xfrm>
        </p:spPr>
        <p:txBody>
          <a:bodyPr/>
          <a:lstStyle/>
          <a:p>
            <a:pPr algn="l"/>
            <a:r>
              <a:rPr lang="en-US" sz="1800" dirty="0"/>
              <a:t>I have so much homework. </a:t>
            </a:r>
            <a:br>
              <a:rPr lang="en-US" sz="1800" dirty="0"/>
            </a:br>
            <a:r>
              <a:rPr lang="en-US" sz="1800" dirty="0"/>
              <a:t>I can’t do any of it!</a:t>
            </a:r>
          </a:p>
        </p:txBody>
      </p:sp>
      <p:sp>
        <p:nvSpPr>
          <p:cNvPr id="14" name="Text Placeholder 13">
            <a:extLst>
              <a:ext uri="{FF2B5EF4-FFF2-40B4-BE49-F238E27FC236}">
                <a16:creationId xmlns:a16="http://schemas.microsoft.com/office/drawing/2014/main" id="{9699FF17-E73C-B54E-9000-975C220BF486}"/>
              </a:ext>
            </a:extLst>
          </p:cNvPr>
          <p:cNvSpPr>
            <a:spLocks noGrp="1"/>
          </p:cNvSpPr>
          <p:nvPr>
            <p:ph type="body" sz="quarter" idx="30"/>
          </p:nvPr>
        </p:nvSpPr>
        <p:spPr>
          <a:xfrm>
            <a:off x="1159287" y="3127952"/>
            <a:ext cx="3870363" cy="724639"/>
          </a:xfrm>
        </p:spPr>
        <p:txBody>
          <a:bodyPr/>
          <a:lstStyle/>
          <a:p>
            <a:pPr algn="l"/>
            <a:r>
              <a:rPr lang="en-US" sz="1800" dirty="0"/>
              <a:t>I don’t want to do sports day; everyone will laugh at me.</a:t>
            </a:r>
          </a:p>
        </p:txBody>
      </p:sp>
      <p:sp>
        <p:nvSpPr>
          <p:cNvPr id="23" name="Text Placeholder 13">
            <a:extLst>
              <a:ext uri="{FF2B5EF4-FFF2-40B4-BE49-F238E27FC236}">
                <a16:creationId xmlns:a16="http://schemas.microsoft.com/office/drawing/2014/main" id="{ACF14EB6-C7A2-434C-9C75-34B13300B2FD}"/>
              </a:ext>
            </a:extLst>
          </p:cNvPr>
          <p:cNvSpPr txBox="1">
            <a:spLocks/>
          </p:cNvSpPr>
          <p:nvPr/>
        </p:nvSpPr>
        <p:spPr>
          <a:xfrm>
            <a:off x="1159287" y="3986334"/>
            <a:ext cx="3870363" cy="724639"/>
          </a:xfrm>
          <a:prstGeom prst="rect">
            <a:avLst/>
          </a:prstGeom>
          <a:solidFill>
            <a:srgbClr val="FFCC31"/>
          </a:solidFill>
        </p:spPr>
        <p:txBody>
          <a:bodyPr vert="horz" wrap="square" lIns="144000" tIns="0" rIns="0" bIns="0" numCol="1" spcCol="540000" rtlCol="0" anchor="ctr" anchorCtr="0">
            <a:noAutofit/>
          </a:bodyPr>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t>I’m scared to start my new school; </a:t>
            </a:r>
          </a:p>
          <a:p>
            <a:pPr algn="l"/>
            <a:r>
              <a:rPr lang="en-US" sz="1800" dirty="0"/>
              <a:t>I won't make any friends.</a:t>
            </a:r>
          </a:p>
        </p:txBody>
      </p:sp>
      <p:sp>
        <p:nvSpPr>
          <p:cNvPr id="24" name="Text Placeholder 13">
            <a:extLst>
              <a:ext uri="{FF2B5EF4-FFF2-40B4-BE49-F238E27FC236}">
                <a16:creationId xmlns:a16="http://schemas.microsoft.com/office/drawing/2014/main" id="{64E5AD28-5F0F-2F44-A20B-9AC2A383B274}"/>
              </a:ext>
            </a:extLst>
          </p:cNvPr>
          <p:cNvSpPr txBox="1">
            <a:spLocks/>
          </p:cNvSpPr>
          <p:nvPr/>
        </p:nvSpPr>
        <p:spPr>
          <a:xfrm>
            <a:off x="1159287" y="4844715"/>
            <a:ext cx="3870363" cy="724639"/>
          </a:xfrm>
          <a:prstGeom prst="rect">
            <a:avLst/>
          </a:prstGeom>
          <a:solidFill>
            <a:srgbClr val="FFCC31"/>
          </a:solidFill>
        </p:spPr>
        <p:txBody>
          <a:bodyPr vert="horz" wrap="square" lIns="144000" tIns="0" rIns="0" bIns="0" numCol="1" spcCol="540000" rtlCol="0" anchor="ctr" anchorCtr="0">
            <a:noAutofit/>
          </a:bodyPr>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t>That exam was so hard, I’ve definitely failed. </a:t>
            </a:r>
          </a:p>
        </p:txBody>
      </p:sp>
      <p:grpSp>
        <p:nvGrpSpPr>
          <p:cNvPr id="19" name="Group 18">
            <a:extLst>
              <a:ext uri="{FF2B5EF4-FFF2-40B4-BE49-F238E27FC236}">
                <a16:creationId xmlns:a16="http://schemas.microsoft.com/office/drawing/2014/main" id="{EFCB3628-B608-874A-B2F3-7738E2AE19AE}"/>
              </a:ext>
              <a:ext uri="{C183D7F6-B498-43B3-948B-1728B52AA6E4}">
                <adec:decorative xmlns:adec="http://schemas.microsoft.com/office/drawing/2017/decorative" val="1"/>
              </a:ext>
            </a:extLst>
          </p:cNvPr>
          <p:cNvGrpSpPr/>
          <p:nvPr/>
        </p:nvGrpSpPr>
        <p:grpSpPr>
          <a:xfrm>
            <a:off x="5343214" y="1452567"/>
            <a:ext cx="949421" cy="815046"/>
            <a:chOff x="2335350" y="3416300"/>
            <a:chExt cx="1252912" cy="1075583"/>
          </a:xfrm>
        </p:grpSpPr>
        <p:sp>
          <p:nvSpPr>
            <p:cNvPr id="20" name="Rectangle 19">
              <a:extLst>
                <a:ext uri="{FF2B5EF4-FFF2-40B4-BE49-F238E27FC236}">
                  <a16:creationId xmlns:a16="http://schemas.microsoft.com/office/drawing/2014/main" id="{A2DEA7E4-D65C-FB49-BF61-5D4EA730D566}"/>
                </a:ext>
                <a:ext uri="{C183D7F6-B498-43B3-948B-1728B52AA6E4}">
                  <adec:decorative xmlns:adec="http://schemas.microsoft.com/office/drawing/2017/decorative" val="1"/>
                </a:ext>
              </a:extLst>
            </p:cNvPr>
            <p:cNvSpPr/>
            <p:nvPr/>
          </p:nvSpPr>
          <p:spPr>
            <a:xfrm>
              <a:off x="2419037" y="3416300"/>
              <a:ext cx="1085053" cy="1075583"/>
            </a:xfrm>
            <a:prstGeom prst="rect">
              <a:avLst/>
            </a:prstGeom>
            <a:solidFill>
              <a:srgbClr val="FFC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Placeholder 16">
              <a:extLst>
                <a:ext uri="{FF2B5EF4-FFF2-40B4-BE49-F238E27FC236}">
                  <a16:creationId xmlns:a16="http://schemas.microsoft.com/office/drawing/2014/main" id="{8CDB775C-ED2D-6C49-A8FC-88813FF1256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335350" y="3578657"/>
              <a:ext cx="1252912" cy="766037"/>
            </a:xfrm>
            <a:prstGeom prst="rect">
              <a:avLst/>
            </a:prstGeom>
          </p:spPr>
        </p:pic>
      </p:grpSp>
      <p:sp>
        <p:nvSpPr>
          <p:cNvPr id="2" name="Rectangle 1">
            <a:extLst>
              <a:ext uri="{FF2B5EF4-FFF2-40B4-BE49-F238E27FC236}">
                <a16:creationId xmlns:a16="http://schemas.microsoft.com/office/drawing/2014/main" id="{3F364235-F4FA-CD49-913D-CF74C9EBA246}"/>
              </a:ext>
            </a:extLst>
          </p:cNvPr>
          <p:cNvSpPr/>
          <p:nvPr/>
        </p:nvSpPr>
        <p:spPr>
          <a:xfrm>
            <a:off x="6292268" y="1538186"/>
            <a:ext cx="4892840"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Use the thought clouds to discuss how these students could think differently.   </a:t>
            </a:r>
          </a:p>
        </p:txBody>
      </p:sp>
      <p:sp>
        <p:nvSpPr>
          <p:cNvPr id="25" name="Text Placeholder 11">
            <a:extLst>
              <a:ext uri="{FF2B5EF4-FFF2-40B4-BE49-F238E27FC236}">
                <a16:creationId xmlns:a16="http://schemas.microsoft.com/office/drawing/2014/main" id="{510FB383-2387-7643-9FD2-9D048A51C6AA}"/>
              </a:ext>
            </a:extLst>
          </p:cNvPr>
          <p:cNvSpPr txBox="1">
            <a:spLocks/>
          </p:cNvSpPr>
          <p:nvPr/>
        </p:nvSpPr>
        <p:spPr>
          <a:xfrm>
            <a:off x="6228852" y="2269934"/>
            <a:ext cx="2321590" cy="990000"/>
          </a:xfrm>
          <a:prstGeom prst="rect">
            <a:avLst/>
          </a:prstGeom>
          <a:solidFill>
            <a:srgbClr val="FFCC31"/>
          </a:solidFill>
        </p:spPr>
        <p:txBody>
          <a:bodyPr vert="horz" wrap="square" lIns="144000" tIns="0" rIns="0" bIns="0" numCol="1" spcCol="540000" rtlCol="0" anchor="ctr" anchorCtr="0">
            <a:noAutofit/>
          </a:bodyPr>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t>Does the thought make them feel good? </a:t>
            </a:r>
          </a:p>
        </p:txBody>
      </p:sp>
      <p:sp>
        <p:nvSpPr>
          <p:cNvPr id="26" name="Text Placeholder 13">
            <a:extLst>
              <a:ext uri="{FF2B5EF4-FFF2-40B4-BE49-F238E27FC236}">
                <a16:creationId xmlns:a16="http://schemas.microsoft.com/office/drawing/2014/main" id="{ED75479B-9A67-B645-A01C-920BB1DF2A69}"/>
              </a:ext>
            </a:extLst>
          </p:cNvPr>
          <p:cNvSpPr txBox="1">
            <a:spLocks/>
          </p:cNvSpPr>
          <p:nvPr/>
        </p:nvSpPr>
        <p:spPr>
          <a:xfrm>
            <a:off x="6228852" y="3424644"/>
            <a:ext cx="2321590" cy="990000"/>
          </a:xfrm>
          <a:prstGeom prst="rect">
            <a:avLst/>
          </a:prstGeom>
          <a:solidFill>
            <a:srgbClr val="FFCC31"/>
          </a:solidFill>
        </p:spPr>
        <p:txBody>
          <a:bodyPr vert="horz" wrap="square" lIns="144000" tIns="0" rIns="0" bIns="0" numCol="1" spcCol="540000" rtlCol="0" anchor="ctr" anchorCtr="0">
            <a:noAutofit/>
          </a:bodyPr>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t>Why might this </a:t>
            </a:r>
            <a:br>
              <a:rPr lang="en-US" sz="1800" dirty="0"/>
            </a:br>
            <a:r>
              <a:rPr lang="en-US" sz="1800" dirty="0"/>
              <a:t>not be a great way to think?</a:t>
            </a:r>
          </a:p>
        </p:txBody>
      </p:sp>
      <p:sp>
        <p:nvSpPr>
          <p:cNvPr id="27" name="Text Placeholder 13">
            <a:extLst>
              <a:ext uri="{FF2B5EF4-FFF2-40B4-BE49-F238E27FC236}">
                <a16:creationId xmlns:a16="http://schemas.microsoft.com/office/drawing/2014/main" id="{1F9D93AD-DE3F-7F4A-8988-4940F0388CC6}"/>
              </a:ext>
            </a:extLst>
          </p:cNvPr>
          <p:cNvSpPr txBox="1">
            <a:spLocks/>
          </p:cNvSpPr>
          <p:nvPr/>
        </p:nvSpPr>
        <p:spPr>
          <a:xfrm>
            <a:off x="6228852" y="4579354"/>
            <a:ext cx="2321590" cy="990000"/>
          </a:xfrm>
          <a:prstGeom prst="rect">
            <a:avLst/>
          </a:prstGeom>
          <a:solidFill>
            <a:srgbClr val="FFCC31"/>
          </a:solidFill>
        </p:spPr>
        <p:txBody>
          <a:bodyPr vert="horz" wrap="square" lIns="144000" tIns="0" rIns="0" bIns="0" numCol="1" spcCol="540000" rtlCol="0" anchor="ctr" anchorCtr="0">
            <a:noAutofit/>
          </a:bodyPr>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t>Why might the thought not be correct?</a:t>
            </a:r>
          </a:p>
        </p:txBody>
      </p:sp>
      <p:sp>
        <p:nvSpPr>
          <p:cNvPr id="28" name="Text Placeholder 13">
            <a:extLst>
              <a:ext uri="{FF2B5EF4-FFF2-40B4-BE49-F238E27FC236}">
                <a16:creationId xmlns:a16="http://schemas.microsoft.com/office/drawing/2014/main" id="{FB9F4109-DEFD-8C44-AE2F-8662AE3A6D08}"/>
              </a:ext>
            </a:extLst>
          </p:cNvPr>
          <p:cNvSpPr txBox="1">
            <a:spLocks/>
          </p:cNvSpPr>
          <p:nvPr/>
        </p:nvSpPr>
        <p:spPr>
          <a:xfrm>
            <a:off x="8710869" y="2269934"/>
            <a:ext cx="3160292" cy="990000"/>
          </a:xfrm>
          <a:prstGeom prst="rect">
            <a:avLst/>
          </a:prstGeom>
          <a:solidFill>
            <a:srgbClr val="FFCC31"/>
          </a:solidFill>
        </p:spPr>
        <p:txBody>
          <a:bodyPr vert="horz" wrap="square" lIns="144000" tIns="0" rIns="0" bIns="0" numCol="1" spcCol="540000" rtlCol="0" anchor="ctr" anchorCtr="0">
            <a:noAutofit/>
          </a:bodyPr>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t>If your friend had this thought, what would you say? </a:t>
            </a:r>
          </a:p>
        </p:txBody>
      </p:sp>
      <p:sp>
        <p:nvSpPr>
          <p:cNvPr id="29" name="Text Placeholder 11">
            <a:extLst>
              <a:ext uri="{FF2B5EF4-FFF2-40B4-BE49-F238E27FC236}">
                <a16:creationId xmlns:a16="http://schemas.microsoft.com/office/drawing/2014/main" id="{11FE3030-9F90-5347-9914-71002F8BEADB}"/>
              </a:ext>
            </a:extLst>
          </p:cNvPr>
          <p:cNvSpPr txBox="1">
            <a:spLocks/>
          </p:cNvSpPr>
          <p:nvPr/>
        </p:nvSpPr>
        <p:spPr>
          <a:xfrm>
            <a:off x="8710869" y="3424644"/>
            <a:ext cx="3160292" cy="990000"/>
          </a:xfrm>
          <a:prstGeom prst="rect">
            <a:avLst/>
          </a:prstGeom>
          <a:solidFill>
            <a:srgbClr val="FFCC31"/>
          </a:solidFill>
        </p:spPr>
        <p:txBody>
          <a:bodyPr vert="horz" wrap="square" lIns="144000" tIns="0" rIns="0" bIns="0" numCol="1" spcCol="540000" rtlCol="0" anchor="ctr" anchorCtr="0">
            <a:noAutofit/>
          </a:bodyPr>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t>What is the opposite thought to this?  </a:t>
            </a:r>
          </a:p>
        </p:txBody>
      </p:sp>
      <p:sp>
        <p:nvSpPr>
          <p:cNvPr id="30" name="Text Placeholder 13">
            <a:extLst>
              <a:ext uri="{FF2B5EF4-FFF2-40B4-BE49-F238E27FC236}">
                <a16:creationId xmlns:a16="http://schemas.microsoft.com/office/drawing/2014/main" id="{503620BA-C4FA-CF44-8DAF-FA12EBBB73D8}"/>
              </a:ext>
            </a:extLst>
          </p:cNvPr>
          <p:cNvSpPr txBox="1">
            <a:spLocks/>
          </p:cNvSpPr>
          <p:nvPr/>
        </p:nvSpPr>
        <p:spPr>
          <a:xfrm>
            <a:off x="8710869" y="4579354"/>
            <a:ext cx="3160292" cy="990000"/>
          </a:xfrm>
          <a:prstGeom prst="rect">
            <a:avLst/>
          </a:prstGeom>
          <a:solidFill>
            <a:srgbClr val="FFCC31"/>
          </a:solidFill>
        </p:spPr>
        <p:txBody>
          <a:bodyPr vert="horz" wrap="square" lIns="144000" tIns="0" rIns="0" bIns="0" numCol="1" spcCol="540000" rtlCol="0" anchor="ctr" anchorCtr="0">
            <a:noAutofit/>
          </a:bodyPr>
          <a:lstStyle>
            <a:lvl1pPr marL="0" marR="0" indent="0" algn="ctr" defTabSz="914400" rtl="0" eaLnBrk="1" fontAlgn="auto" latinLnBrk="0" hangingPunct="1">
              <a:lnSpc>
                <a:spcPts val="2200"/>
              </a:lnSpc>
              <a:spcBef>
                <a:spcPts val="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800" dirty="0"/>
              <a:t>Are there other things that could happen which they have not thought about?</a:t>
            </a:r>
          </a:p>
        </p:txBody>
      </p:sp>
      <p:cxnSp>
        <p:nvCxnSpPr>
          <p:cNvPr id="39" name="Straight Connector 38">
            <a:extLst>
              <a:ext uri="{FF2B5EF4-FFF2-40B4-BE49-F238E27FC236}">
                <a16:creationId xmlns:a16="http://schemas.microsoft.com/office/drawing/2014/main" id="{9D6E8042-D4CF-504A-A850-14B6163D0996}"/>
              </a:ext>
              <a:ext uri="{C183D7F6-B498-43B3-948B-1728B52AA6E4}">
                <adec:decorative xmlns:adec="http://schemas.microsoft.com/office/drawing/2017/decorative" val="1"/>
              </a:ext>
            </a:extLst>
          </p:cNvPr>
          <p:cNvCxnSpPr/>
          <p:nvPr/>
        </p:nvCxnSpPr>
        <p:spPr>
          <a:xfrm>
            <a:off x="5213684" y="1556513"/>
            <a:ext cx="0" cy="409649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482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9514-CBF0-EC45-8B70-7E522C023AA0}"/>
              </a:ext>
            </a:extLst>
          </p:cNvPr>
          <p:cNvSpPr>
            <a:spLocks noGrp="1"/>
          </p:cNvSpPr>
          <p:nvPr>
            <p:ph type="title" idx="4294967295"/>
          </p:nvPr>
        </p:nvSpPr>
        <p:spPr>
          <a:xfrm>
            <a:off x="963880" y="1094366"/>
            <a:ext cx="4863751" cy="3304919"/>
          </a:xfrm>
        </p:spPr>
        <p:txBody>
          <a:bodyPr/>
          <a:lstStyle/>
          <a:p>
            <a:pPr>
              <a:lnSpc>
                <a:spcPts val="6000"/>
              </a:lnSpc>
            </a:pPr>
            <a:r>
              <a:rPr lang="en-US" sz="6000" dirty="0">
                <a:solidFill>
                  <a:schemeClr val="bg1"/>
                </a:solidFill>
              </a:rPr>
              <a:t>Thinking together</a:t>
            </a:r>
          </a:p>
        </p:txBody>
      </p:sp>
      <p:grpSp>
        <p:nvGrpSpPr>
          <p:cNvPr id="4" name="Group 3">
            <a:extLst>
              <a:ext uri="{FF2B5EF4-FFF2-40B4-BE49-F238E27FC236}">
                <a16:creationId xmlns:a16="http://schemas.microsoft.com/office/drawing/2014/main" id="{73B9CE91-18BA-5140-92AE-2234D3026D2A}"/>
              </a:ext>
              <a:ext uri="{C183D7F6-B498-43B3-948B-1728B52AA6E4}">
                <adec:decorative xmlns:adec="http://schemas.microsoft.com/office/drawing/2017/decorative" val="1"/>
              </a:ext>
            </a:extLst>
          </p:cNvPr>
          <p:cNvGrpSpPr/>
          <p:nvPr/>
        </p:nvGrpSpPr>
        <p:grpSpPr>
          <a:xfrm>
            <a:off x="6364370" y="614110"/>
            <a:ext cx="1420919" cy="1075583"/>
            <a:chOff x="2251178" y="3416300"/>
            <a:chExt cx="1420919" cy="1075583"/>
          </a:xfrm>
        </p:grpSpPr>
        <p:sp>
          <p:nvSpPr>
            <p:cNvPr id="5" name="Rectangle 4">
              <a:extLst>
                <a:ext uri="{FF2B5EF4-FFF2-40B4-BE49-F238E27FC236}">
                  <a16:creationId xmlns:a16="http://schemas.microsoft.com/office/drawing/2014/main" id="{84788AC4-213F-1A47-986B-AEACA1B28167}"/>
                </a:ext>
              </a:extLst>
            </p:cNvPr>
            <p:cNvSpPr/>
            <p:nvPr/>
          </p:nvSpPr>
          <p:spPr>
            <a:xfrm>
              <a:off x="2419037" y="3416300"/>
              <a:ext cx="1085053" cy="1075583"/>
            </a:xfrm>
            <a:prstGeom prst="rect">
              <a:avLst/>
            </a:prstGeom>
            <a:solidFill>
              <a:srgbClr val="FFC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16">
              <a:extLst>
                <a:ext uri="{FF2B5EF4-FFF2-40B4-BE49-F238E27FC236}">
                  <a16:creationId xmlns:a16="http://schemas.microsoft.com/office/drawing/2014/main" id="{B9824786-FC7B-6F4D-B7A2-BDB6FA9A0125}"/>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251178" y="3522173"/>
              <a:ext cx="1420919" cy="868757"/>
            </a:xfrm>
            <a:prstGeom prst="rect">
              <a:avLst/>
            </a:prstGeom>
          </p:spPr>
        </p:pic>
      </p:grpSp>
      <p:sp>
        <p:nvSpPr>
          <p:cNvPr id="21" name="Text Placeholder 10">
            <a:extLst>
              <a:ext uri="{FF2B5EF4-FFF2-40B4-BE49-F238E27FC236}">
                <a16:creationId xmlns:a16="http://schemas.microsoft.com/office/drawing/2014/main" id="{64822E43-75B7-B44C-A148-B99497720200}"/>
              </a:ext>
            </a:extLst>
          </p:cNvPr>
          <p:cNvSpPr txBox="1">
            <a:spLocks/>
          </p:cNvSpPr>
          <p:nvPr/>
        </p:nvSpPr>
        <p:spPr>
          <a:xfrm>
            <a:off x="7617282" y="1689693"/>
            <a:ext cx="4164104" cy="3748581"/>
          </a:xfrm>
          <a:prstGeom prst="rect">
            <a:avLst/>
          </a:prstGeom>
          <a:solidFill>
            <a:srgbClr val="FFCC31"/>
          </a:solidFill>
        </p:spPr>
        <p:txBody>
          <a:bodyPr vert="horz" wrap="square" lIns="216000" tIns="216000" rIns="216000" bIns="216000" numCol="1" spcCol="540000" rtlCol="0" anchor="t" anchorCtr="0">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GB" sz="2000" b="0" i="0" u="none" strike="noStrike" kern="1200" spc="0" dirty="0">
                <a:solidFill>
                  <a:schemeClr val="tx1"/>
                </a:solidFill>
                <a:effectLst/>
                <a:latin typeface="Arial" panose="020B0604020202020204" pitchFamily="34" charset="0"/>
                <a:ea typeface="DIN Condensed Light" panose="020B0506040000020204" pitchFamily="34" charset="77"/>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What might trigger unhelpful thoughts?</a:t>
            </a:r>
          </a:p>
          <a:p>
            <a:pPr marL="514350" indent="-514350">
              <a:buFont typeface="+mj-lt"/>
              <a:buAutoNum type="arabicPeriod"/>
            </a:pPr>
            <a:r>
              <a:rPr lang="en-US" dirty="0"/>
              <a:t>Do situations always turn out the way you thought they would? Why do you think this is?  </a:t>
            </a:r>
            <a:endParaRPr lang="en-GB" dirty="0"/>
          </a:p>
          <a:p>
            <a:pPr marL="514350" indent="-514350">
              <a:buFont typeface="+mj-lt"/>
              <a:buAutoNum type="arabicPeriod"/>
            </a:pPr>
            <a:r>
              <a:rPr lang="en-US" dirty="0"/>
              <a:t>Do you think people are more critical of themselves than others? How might this impact their thoughts? </a:t>
            </a:r>
          </a:p>
        </p:txBody>
      </p:sp>
      <p:pic>
        <p:nvPicPr>
          <p:cNvPr id="9" name="Picture 8" descr="Young girl looking thoughtful">
            <a:extLst>
              <a:ext uri="{FF2B5EF4-FFF2-40B4-BE49-F238E27FC236}">
                <a16:creationId xmlns:a16="http://schemas.microsoft.com/office/drawing/2014/main" id="{2F6D9151-7D1A-E143-BD59-9C3135E472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194" t="-3555" r="-15673"/>
          <a:stretch/>
        </p:blipFill>
        <p:spPr>
          <a:xfrm>
            <a:off x="2516623" y="501706"/>
            <a:ext cx="5882910" cy="6356293"/>
          </a:xfrm>
          <a:prstGeom prst="rect">
            <a:avLst/>
          </a:prstGeom>
        </p:spPr>
      </p:pic>
    </p:spTree>
    <p:extLst>
      <p:ext uri="{BB962C8B-B14F-4D97-AF65-F5344CB8AC3E}">
        <p14:creationId xmlns:p14="http://schemas.microsoft.com/office/powerpoint/2010/main" val="1683182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2AEE9-EC97-2B4F-949C-CDCE9337A2B0}"/>
              </a:ext>
            </a:extLst>
          </p:cNvPr>
          <p:cNvSpPr>
            <a:spLocks noGrp="1"/>
          </p:cNvSpPr>
          <p:nvPr>
            <p:ph type="title" idx="4294967295"/>
          </p:nvPr>
        </p:nvSpPr>
        <p:spPr>
          <a:xfrm>
            <a:off x="348711" y="285812"/>
            <a:ext cx="5264726" cy="2051092"/>
          </a:xfrm>
        </p:spPr>
        <p:txBody>
          <a:bodyPr/>
          <a:lstStyle/>
          <a:p>
            <a:pPr marL="0" marR="0" lvl="0" indent="0" algn="r" defTabSz="914400" rtl="0" eaLnBrk="1" fontAlgn="auto" latinLnBrk="0" hangingPunct="1">
              <a:lnSpc>
                <a:spcPct val="90000"/>
              </a:lnSpc>
              <a:spcBef>
                <a:spcPct val="0"/>
              </a:spcBef>
              <a:spcAft>
                <a:spcPts val="0"/>
              </a:spcAft>
              <a:buClrTx/>
              <a:buSzTx/>
              <a:buFontTx/>
              <a:buNone/>
              <a:tabLst/>
              <a:defRPr/>
            </a:pPr>
            <a:r>
              <a:rPr lang="en-GB" sz="5500" b="1" i="0" kern="1200" dirty="0">
                <a:solidFill>
                  <a:schemeClr val="tx1"/>
                </a:solidFill>
                <a:effectLst/>
                <a:latin typeface="Arial Narrow" panose="020B0604020202020204" pitchFamily="34" charset="0"/>
                <a:ea typeface="DIN Condensed Light" panose="020B0506040000020204" pitchFamily="34" charset="77"/>
                <a:cs typeface="Arial Narrow" panose="020B0604020202020204" pitchFamily="34" charset="0"/>
              </a:rPr>
              <a:t>Having unhelpful thoughts is normal.</a:t>
            </a:r>
            <a:endParaRPr lang="en-GB" dirty="0">
              <a:effectLst/>
            </a:endParaRPr>
          </a:p>
        </p:txBody>
      </p:sp>
      <p:sp>
        <p:nvSpPr>
          <p:cNvPr id="11" name="Text Placeholder 6">
            <a:extLst>
              <a:ext uri="{FF2B5EF4-FFF2-40B4-BE49-F238E27FC236}">
                <a16:creationId xmlns:a16="http://schemas.microsoft.com/office/drawing/2014/main" id="{6324EA50-0BD9-874A-85F6-ABECEEFEE40B}"/>
              </a:ext>
            </a:extLst>
          </p:cNvPr>
          <p:cNvSpPr txBox="1">
            <a:spLocks/>
          </p:cNvSpPr>
          <p:nvPr/>
        </p:nvSpPr>
        <p:spPr>
          <a:xfrm>
            <a:off x="319477" y="2560897"/>
            <a:ext cx="5791762" cy="236233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0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But sometimes a young person might feel stuck in a pattern of negative and damaging thoughts and need some help. </a:t>
            </a:r>
          </a:p>
          <a:p>
            <a:r>
              <a:rPr lang="en-GB" sz="2200" dirty="0"/>
              <a:t>If things get difficult, it is important to speak to a trusted adult and get some more support.</a:t>
            </a:r>
          </a:p>
          <a:p>
            <a:pPr>
              <a:lnSpc>
                <a:spcPts val="2400"/>
              </a:lnSpc>
            </a:pPr>
            <a:r>
              <a:rPr lang="en-US" sz="2200" b="1" dirty="0"/>
              <a:t>Childline: </a:t>
            </a:r>
            <a:r>
              <a:rPr lang="en-US" sz="2200" b="1" u="sng" dirty="0" err="1"/>
              <a:t>childline.org.uk</a:t>
            </a:r>
            <a:r>
              <a:rPr lang="en-US" sz="2200" b="1" u="sng" dirty="0"/>
              <a:t>/info-advice</a:t>
            </a:r>
            <a:br>
              <a:rPr lang="en-US" sz="2200" b="1" dirty="0"/>
            </a:br>
            <a:r>
              <a:rPr lang="en-GB" sz="2200" b="1" dirty="0"/>
              <a:t>Or call 0800 1111</a:t>
            </a:r>
          </a:p>
          <a:p>
            <a:pPr>
              <a:lnSpc>
                <a:spcPts val="2400"/>
              </a:lnSpc>
            </a:pPr>
            <a:r>
              <a:rPr lang="en-GB" sz="2200" b="1" dirty="0"/>
              <a:t>Shout: Text 85258</a:t>
            </a:r>
          </a:p>
        </p:txBody>
      </p:sp>
      <p:pic>
        <p:nvPicPr>
          <p:cNvPr id="8" name="Picture 7" descr="Young girl talking to an adult">
            <a:extLst>
              <a:ext uri="{FF2B5EF4-FFF2-40B4-BE49-F238E27FC236}">
                <a16:creationId xmlns:a16="http://schemas.microsoft.com/office/drawing/2014/main" id="{B4AED704-FBD6-F94B-A058-7DC3D28385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11239" y="1"/>
            <a:ext cx="6080761" cy="5943600"/>
          </a:xfrm>
          <a:prstGeom prst="rect">
            <a:avLst/>
          </a:prstGeom>
        </p:spPr>
      </p:pic>
      <p:pic>
        <p:nvPicPr>
          <p:cNvPr id="9" name="Picture 8">
            <a:extLst>
              <a:ext uri="{FF2B5EF4-FFF2-40B4-BE49-F238E27FC236}">
                <a16:creationId xmlns:a16="http://schemas.microsoft.com/office/drawing/2014/main" id="{CEACBD5A-13E0-1E44-994D-FABC5D706B1F}"/>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361421" y="364421"/>
            <a:ext cx="481868" cy="193021"/>
          </a:xfrm>
          <a:prstGeom prst="rect">
            <a:avLst/>
          </a:prstGeom>
        </p:spPr>
      </p:pic>
    </p:spTree>
    <p:extLst>
      <p:ext uri="{BB962C8B-B14F-4D97-AF65-F5344CB8AC3E}">
        <p14:creationId xmlns:p14="http://schemas.microsoft.com/office/powerpoint/2010/main" val="69674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E14B611F-5B75-FD43-93A0-A5E9A2EC9382}"/>
              </a:ext>
            </a:extLst>
          </p:cNvPr>
          <p:cNvSpPr>
            <a:spLocks noGrp="1"/>
          </p:cNvSpPr>
          <p:nvPr>
            <p:ph type="title" idx="4294967295"/>
          </p:nvPr>
        </p:nvSpPr>
        <p:spPr>
          <a:xfrm>
            <a:off x="348710" y="299034"/>
            <a:ext cx="10515600" cy="724639"/>
          </a:xfrm>
        </p:spPr>
        <p:txBody>
          <a:bodyPr/>
          <a:lstStyle/>
          <a:p>
            <a:r>
              <a:rPr lang="en-GB" sz="6000" dirty="0"/>
              <a:t>What do you think? </a:t>
            </a:r>
            <a:endParaRPr lang="en-US" dirty="0"/>
          </a:p>
        </p:txBody>
      </p:sp>
      <p:sp>
        <p:nvSpPr>
          <p:cNvPr id="16" name="Text Placeholder 15">
            <a:extLst>
              <a:ext uri="{FF2B5EF4-FFF2-40B4-BE49-F238E27FC236}">
                <a16:creationId xmlns:a16="http://schemas.microsoft.com/office/drawing/2014/main" id="{F35D15AC-83E7-C241-8DF8-2FD7F4EFCFFB}"/>
              </a:ext>
            </a:extLst>
          </p:cNvPr>
          <p:cNvSpPr>
            <a:spLocks noGrp="1"/>
          </p:cNvSpPr>
          <p:nvPr>
            <p:ph type="body" sz="quarter" idx="38"/>
          </p:nvPr>
        </p:nvSpPr>
        <p:spPr>
          <a:xfrm>
            <a:off x="348711" y="1467898"/>
            <a:ext cx="3455194" cy="1961102"/>
          </a:xfrm>
          <a:noFill/>
        </p:spPr>
        <p:txBody>
          <a:bodyPr lIns="0"/>
          <a:lstStyle/>
          <a:p>
            <a:pPr>
              <a:lnSpc>
                <a:spcPct val="100000"/>
              </a:lnSpc>
            </a:pPr>
            <a:r>
              <a:rPr lang="en-GB" sz="2600" b="1" dirty="0">
                <a:solidFill>
                  <a:schemeClr val="tx1"/>
                </a:solidFill>
              </a:rPr>
              <a:t>For each statement tick the box to show whether you think </a:t>
            </a:r>
            <a:br>
              <a:rPr lang="en-GB" sz="2600" b="1" dirty="0">
                <a:solidFill>
                  <a:schemeClr val="tx1"/>
                </a:solidFill>
              </a:rPr>
            </a:br>
            <a:r>
              <a:rPr lang="en-GB" sz="2600" b="1" dirty="0">
                <a:solidFill>
                  <a:schemeClr val="tx1"/>
                </a:solidFill>
              </a:rPr>
              <a:t>it is a helpful or unhelpful thought.  </a:t>
            </a:r>
          </a:p>
        </p:txBody>
      </p:sp>
      <p:sp>
        <p:nvSpPr>
          <p:cNvPr id="3" name="Text Placeholder 2">
            <a:extLst>
              <a:ext uri="{FF2B5EF4-FFF2-40B4-BE49-F238E27FC236}">
                <a16:creationId xmlns:a16="http://schemas.microsoft.com/office/drawing/2014/main" id="{3A8A2761-7C78-0C4C-9076-2C0E171187EF}"/>
              </a:ext>
            </a:extLst>
          </p:cNvPr>
          <p:cNvSpPr>
            <a:spLocks noGrp="1"/>
          </p:cNvSpPr>
          <p:nvPr>
            <p:ph type="body" sz="quarter" idx="27"/>
          </p:nvPr>
        </p:nvSpPr>
        <p:spPr>
          <a:xfrm>
            <a:off x="348711" y="3836649"/>
            <a:ext cx="3455194" cy="1579916"/>
          </a:xfrm>
          <a:solidFill>
            <a:srgbClr val="FFCC31"/>
          </a:solidFill>
        </p:spPr>
        <p:txBody>
          <a:bodyPr/>
          <a:lstStyle/>
          <a:p>
            <a:r>
              <a:rPr lang="en-NZ" b="1" dirty="0"/>
              <a:t>Challenge:</a:t>
            </a:r>
          </a:p>
          <a:p>
            <a:r>
              <a:rPr lang="en-GB" dirty="0"/>
              <a:t>How might students feel </a:t>
            </a:r>
            <a:br>
              <a:rPr lang="en-GB" dirty="0"/>
            </a:br>
            <a:r>
              <a:rPr lang="en-GB" dirty="0"/>
              <a:t>when they have unhelpful thoughts?</a:t>
            </a:r>
            <a:endParaRPr lang="en-NZ" dirty="0"/>
          </a:p>
        </p:txBody>
      </p:sp>
      <p:graphicFrame>
        <p:nvGraphicFramePr>
          <p:cNvPr id="2" name="Table 16">
            <a:extLst>
              <a:ext uri="{FF2B5EF4-FFF2-40B4-BE49-F238E27FC236}">
                <a16:creationId xmlns:a16="http://schemas.microsoft.com/office/drawing/2014/main" id="{46DA3EBA-FA9E-F34B-921F-687FC1A3F7D8}"/>
              </a:ext>
            </a:extLst>
          </p:cNvPr>
          <p:cNvGraphicFramePr>
            <a:graphicFrameLocks noGrp="1"/>
          </p:cNvGraphicFramePr>
          <p:nvPr>
            <p:extLst>
              <p:ext uri="{D42A27DB-BD31-4B8C-83A1-F6EECF244321}">
                <p14:modId xmlns:p14="http://schemas.microsoft.com/office/powerpoint/2010/main" val="424846808"/>
              </p:ext>
            </p:extLst>
          </p:nvPr>
        </p:nvGraphicFramePr>
        <p:xfrm>
          <a:off x="4041648" y="1467898"/>
          <a:ext cx="7801643" cy="3950523"/>
        </p:xfrm>
        <a:graphic>
          <a:graphicData uri="http://schemas.openxmlformats.org/drawingml/2006/table">
            <a:tbl>
              <a:tblPr firstRow="1" bandRow="1">
                <a:tableStyleId>{5C22544A-7EE6-4342-B048-85BDC9FD1C3A}</a:tableStyleId>
              </a:tblPr>
              <a:tblGrid>
                <a:gridCol w="4777103">
                  <a:extLst>
                    <a:ext uri="{9D8B030D-6E8A-4147-A177-3AD203B41FA5}">
                      <a16:colId xmlns:a16="http://schemas.microsoft.com/office/drawing/2014/main" val="3407455719"/>
                    </a:ext>
                  </a:extLst>
                </a:gridCol>
                <a:gridCol w="1464173">
                  <a:extLst>
                    <a:ext uri="{9D8B030D-6E8A-4147-A177-3AD203B41FA5}">
                      <a16:colId xmlns:a16="http://schemas.microsoft.com/office/drawing/2014/main" val="1418860718"/>
                    </a:ext>
                  </a:extLst>
                </a:gridCol>
                <a:gridCol w="1560367">
                  <a:extLst>
                    <a:ext uri="{9D8B030D-6E8A-4147-A177-3AD203B41FA5}">
                      <a16:colId xmlns:a16="http://schemas.microsoft.com/office/drawing/2014/main" val="865302030"/>
                    </a:ext>
                  </a:extLst>
                </a:gridCol>
              </a:tblGrid>
              <a:tr h="442721">
                <a:tc>
                  <a:txBody>
                    <a:bodyPr/>
                    <a:lstStyle/>
                    <a:p>
                      <a:r>
                        <a:rPr lang="en-US" sz="2000" b="1" i="0" dirty="0">
                          <a:solidFill>
                            <a:schemeClr val="tx1"/>
                          </a:solidFill>
                          <a:latin typeface="Arial" panose="020B0604020202020204" pitchFamily="34" charset="0"/>
                          <a:cs typeface="Arial" panose="020B0604020202020204" pitchFamily="34" charset="0"/>
                        </a:rPr>
                        <a:t>Statement</a:t>
                      </a:r>
                    </a:p>
                  </a:txBody>
                  <a:tcPr marL="144000" marR="144000" marT="46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31"/>
                    </a:solidFill>
                  </a:tcPr>
                </a:tc>
                <a:tc>
                  <a:txBody>
                    <a:bodyPr/>
                    <a:lstStyle/>
                    <a:p>
                      <a:r>
                        <a:rPr lang="en-US" sz="2000" b="1" i="0" dirty="0">
                          <a:solidFill>
                            <a:schemeClr val="tx1"/>
                          </a:solidFill>
                          <a:latin typeface="Arial" panose="020B0604020202020204" pitchFamily="34" charset="0"/>
                          <a:cs typeface="Arial" panose="020B0604020202020204" pitchFamily="34" charset="0"/>
                        </a:rPr>
                        <a:t>Helpful thought</a:t>
                      </a:r>
                      <a:endParaRPr lang="en-GB" sz="2000" b="1" i="0" dirty="0">
                        <a:solidFill>
                          <a:schemeClr val="tx1"/>
                        </a:solidFill>
                        <a:latin typeface="Arial" panose="020B0604020202020204" pitchFamily="34" charset="0"/>
                        <a:cs typeface="Arial" panose="020B0604020202020204" pitchFamily="34" charset="0"/>
                      </a:endParaRPr>
                    </a:p>
                  </a:txBody>
                  <a:tcPr marL="144000" marR="144000" marT="46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31"/>
                    </a:solidFill>
                  </a:tcPr>
                </a:tc>
                <a:tc>
                  <a:txBody>
                    <a:bodyPr/>
                    <a:lstStyle/>
                    <a:p>
                      <a:r>
                        <a:rPr lang="en-US" sz="2000" b="1" i="0" dirty="0">
                          <a:solidFill>
                            <a:schemeClr val="tx1"/>
                          </a:solidFill>
                          <a:latin typeface="Arial" panose="020B0604020202020204" pitchFamily="34" charset="0"/>
                          <a:cs typeface="Arial" panose="020B0604020202020204" pitchFamily="34" charset="0"/>
                        </a:rPr>
                        <a:t>Unhelpful thought</a:t>
                      </a:r>
                      <a:endParaRPr lang="en-GB" sz="2000" b="1" i="0" dirty="0">
                        <a:solidFill>
                          <a:schemeClr val="tx1"/>
                        </a:solidFill>
                        <a:latin typeface="Arial" panose="020B0604020202020204" pitchFamily="34" charset="0"/>
                        <a:cs typeface="Arial" panose="020B0604020202020204" pitchFamily="34" charset="0"/>
                      </a:endParaRPr>
                    </a:p>
                  </a:txBody>
                  <a:tcPr marL="144000" marR="144000" marT="46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CC31"/>
                    </a:solidFill>
                  </a:tcPr>
                </a:tc>
                <a:extLst>
                  <a:ext uri="{0D108BD9-81ED-4DB2-BD59-A6C34878D82A}">
                    <a16:rowId xmlns:a16="http://schemas.microsoft.com/office/drawing/2014/main" val="640119797"/>
                  </a:ext>
                </a:extLst>
              </a:tr>
              <a:tr h="442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latin typeface="Arial" panose="020B0604020202020204" pitchFamily="34" charset="0"/>
                          <a:cs typeface="Arial" panose="020B0604020202020204" pitchFamily="34" charset="0"/>
                        </a:rPr>
                        <a:t>I am not going to be good at speaking in public.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2000" b="0" i="0" dirty="0">
                        <a:solidFill>
                          <a:schemeClr val="tx1"/>
                        </a:solidFill>
                        <a:latin typeface="Arial" panose="020B0604020202020204" pitchFamily="34" charset="0"/>
                        <a:cs typeface="Arial" panose="020B0604020202020204" pitchFamily="34" charset="0"/>
                      </a:endParaRPr>
                    </a:p>
                  </a:txBody>
                  <a:tcPr marL="144000" marR="144000" marT="46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2000" b="0" i="0" dirty="0">
                        <a:solidFill>
                          <a:schemeClr val="tx1"/>
                        </a:solidFill>
                        <a:latin typeface="Arial" panose="020B0604020202020204" pitchFamily="34" charset="0"/>
                        <a:cs typeface="Arial" panose="020B0604020202020204" pitchFamily="34" charset="0"/>
                      </a:endParaRPr>
                    </a:p>
                  </a:txBody>
                  <a:tcPr marL="144000" marR="144000" marT="46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2919083"/>
                  </a:ext>
                </a:extLst>
              </a:tr>
              <a:tr h="442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latin typeface="Arial" panose="020B0604020202020204" pitchFamily="34" charset="0"/>
                          <a:cs typeface="Arial" panose="020B0604020202020204" pitchFamily="34" charset="0"/>
                        </a:rPr>
                        <a:t>I will feel proud of myself once I’ve finished it.</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2000" b="0" i="0" dirty="0">
                        <a:solidFill>
                          <a:schemeClr val="tx1"/>
                        </a:solidFill>
                        <a:latin typeface="Arial" panose="020B0604020202020204" pitchFamily="34" charset="0"/>
                        <a:cs typeface="Arial" panose="020B0604020202020204" pitchFamily="34" charset="0"/>
                      </a:endParaRPr>
                    </a:p>
                  </a:txBody>
                  <a:tcPr marL="144000" marR="144000" marT="46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2000" b="0" i="0" dirty="0">
                        <a:solidFill>
                          <a:schemeClr val="tx1"/>
                        </a:solidFill>
                        <a:latin typeface="Arial" panose="020B0604020202020204" pitchFamily="34" charset="0"/>
                        <a:cs typeface="Arial" panose="020B0604020202020204" pitchFamily="34" charset="0"/>
                      </a:endParaRPr>
                    </a:p>
                  </a:txBody>
                  <a:tcPr marL="144000" marR="144000" marT="46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2401639"/>
                  </a:ext>
                </a:extLst>
              </a:tr>
              <a:tr h="442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latin typeface="Arial" panose="020B0604020202020204" pitchFamily="34" charset="0"/>
                          <a:cs typeface="Arial" panose="020B0604020202020204" pitchFamily="34" charset="0"/>
                        </a:rPr>
                        <a:t>There is no point in trying as I will not do well.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2000" b="0" i="0" dirty="0">
                        <a:solidFill>
                          <a:schemeClr val="tx1"/>
                        </a:solidFill>
                        <a:latin typeface="Arial" panose="020B0604020202020204" pitchFamily="34" charset="0"/>
                        <a:cs typeface="Arial" panose="020B0604020202020204" pitchFamily="34" charset="0"/>
                      </a:endParaRPr>
                    </a:p>
                  </a:txBody>
                  <a:tcPr marL="144000" marR="144000" marT="46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2000" b="0" i="0" dirty="0">
                        <a:solidFill>
                          <a:schemeClr val="tx1"/>
                        </a:solidFill>
                        <a:latin typeface="Arial" panose="020B0604020202020204" pitchFamily="34" charset="0"/>
                        <a:cs typeface="Arial" panose="020B0604020202020204" pitchFamily="34" charset="0"/>
                      </a:endParaRPr>
                    </a:p>
                  </a:txBody>
                  <a:tcPr marL="144000" marR="144000" marT="46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9278064"/>
                  </a:ext>
                </a:extLst>
              </a:tr>
              <a:tr h="442721">
                <a:tc>
                  <a:txBody>
                    <a:bodyPr/>
                    <a:lstStyle/>
                    <a:p>
                      <a:r>
                        <a:rPr lang="en-GB" sz="1800" b="0" i="0" dirty="0">
                          <a:latin typeface="Arial" panose="020B0604020202020204" pitchFamily="34" charset="0"/>
                          <a:cs typeface="Arial" panose="020B0604020202020204" pitchFamily="34" charset="0"/>
                        </a:rPr>
                        <a:t>I should be ok as I have done presentations before and they were ok.  </a:t>
                      </a:r>
                      <a:endParaRPr lang="en-GB" b="0" i="0" dirty="0">
                        <a:latin typeface="Arial" panose="020B0604020202020204" pitchFamily="34" charset="0"/>
                        <a:cs typeface="Arial" panose="020B0604020202020204" pitchFamily="34"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2000" b="0" i="0" dirty="0">
                        <a:solidFill>
                          <a:schemeClr val="tx1"/>
                        </a:solidFill>
                        <a:latin typeface="Arial" panose="020B0604020202020204" pitchFamily="34" charset="0"/>
                        <a:cs typeface="Arial" panose="020B0604020202020204" pitchFamily="34" charset="0"/>
                      </a:endParaRPr>
                    </a:p>
                  </a:txBody>
                  <a:tcPr marL="144000" marR="144000" marT="46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2000" b="0" i="0" dirty="0">
                        <a:solidFill>
                          <a:schemeClr val="tx1"/>
                        </a:solidFill>
                        <a:latin typeface="Arial" panose="020B0604020202020204" pitchFamily="34" charset="0"/>
                        <a:cs typeface="Arial" panose="020B0604020202020204" pitchFamily="34" charset="0"/>
                      </a:endParaRPr>
                    </a:p>
                  </a:txBody>
                  <a:tcPr marL="144000" marR="144000" marT="46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349824"/>
                  </a:ext>
                </a:extLst>
              </a:tr>
              <a:tr h="442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latin typeface="Arial" panose="020B0604020202020204" pitchFamily="34" charset="0"/>
                          <a:cs typeface="Arial" panose="020B0604020202020204" pitchFamily="34" charset="0"/>
                        </a:rPr>
                        <a:t>My teacher says I am a good public speaker.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2000" b="0" i="0" dirty="0">
                        <a:solidFill>
                          <a:schemeClr val="tx1"/>
                        </a:solidFill>
                        <a:latin typeface="Arial" panose="020B0604020202020204" pitchFamily="34" charset="0"/>
                        <a:cs typeface="Arial" panose="020B0604020202020204" pitchFamily="34" charset="0"/>
                      </a:endParaRPr>
                    </a:p>
                  </a:txBody>
                  <a:tcPr marL="144000" marR="144000" marT="46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2000" b="0" i="0" dirty="0">
                        <a:solidFill>
                          <a:schemeClr val="tx1"/>
                        </a:solidFill>
                        <a:latin typeface="Arial" panose="020B0604020202020204" pitchFamily="34" charset="0"/>
                        <a:cs typeface="Arial" panose="020B0604020202020204" pitchFamily="34" charset="0"/>
                      </a:endParaRPr>
                    </a:p>
                  </a:txBody>
                  <a:tcPr marL="144000" marR="144000" marT="46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1118203"/>
                  </a:ext>
                </a:extLst>
              </a:tr>
              <a:tr h="442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a:latin typeface="Arial" panose="020B0604020202020204" pitchFamily="34" charset="0"/>
                          <a:cs typeface="Arial" panose="020B0604020202020204" pitchFamily="34" charset="0"/>
                        </a:rPr>
                        <a:t>Students will laugh if I say something wrong.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2000" b="0" i="0" dirty="0">
                        <a:solidFill>
                          <a:schemeClr val="tx1"/>
                        </a:solidFill>
                        <a:latin typeface="Arial" panose="020B0604020202020204" pitchFamily="34" charset="0"/>
                        <a:cs typeface="Arial" panose="020B0604020202020204" pitchFamily="34" charset="0"/>
                      </a:endParaRPr>
                    </a:p>
                  </a:txBody>
                  <a:tcPr marL="144000" marR="144000" marT="46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2000" b="0" i="0" dirty="0">
                        <a:solidFill>
                          <a:schemeClr val="tx1"/>
                        </a:solidFill>
                        <a:latin typeface="Arial" panose="020B0604020202020204" pitchFamily="34" charset="0"/>
                        <a:cs typeface="Arial" panose="020B0604020202020204" pitchFamily="34" charset="0"/>
                      </a:endParaRPr>
                    </a:p>
                  </a:txBody>
                  <a:tcPr marL="144000" marR="144000" marT="468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5254790"/>
                  </a:ext>
                </a:extLst>
              </a:tr>
            </a:tbl>
          </a:graphicData>
        </a:graphic>
      </p:graphicFrame>
    </p:spTree>
    <p:extLst>
      <p:ext uri="{BB962C8B-B14F-4D97-AF65-F5344CB8AC3E}">
        <p14:creationId xmlns:p14="http://schemas.microsoft.com/office/powerpoint/2010/main" val="915521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42af94-27ec-4c12-9041-09447141ac56">
      <Terms xmlns="http://schemas.microsoft.com/office/infopath/2007/PartnerControls"/>
    </lcf76f155ced4ddcb4097134ff3c332f>
    <TaxCatchAll xmlns="9b8f0eab-74d5-4d8d-87b8-270f2228a97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1D68EB4F4C724DBDD98B989C62A3FE" ma:contentTypeVersion="14" ma:contentTypeDescription="Create a new document." ma:contentTypeScope="" ma:versionID="f9380af5a49bf71607e515b7b5f0327e">
  <xsd:schema xmlns:xsd="http://www.w3.org/2001/XMLSchema" xmlns:xs="http://www.w3.org/2001/XMLSchema" xmlns:p="http://schemas.microsoft.com/office/2006/metadata/properties" xmlns:ns2="b442af94-27ec-4c12-9041-09447141ac56" xmlns:ns3="9b8f0eab-74d5-4d8d-87b8-270f2228a97d" targetNamespace="http://schemas.microsoft.com/office/2006/metadata/properties" ma:root="true" ma:fieldsID="a96778589ab4c4606631664b36ba4c9a" ns2:_="" ns3:_="">
    <xsd:import namespace="b442af94-27ec-4c12-9041-09447141ac56"/>
    <xsd:import namespace="9b8f0eab-74d5-4d8d-87b8-270f2228a97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42af94-27ec-4c12-9041-09447141ac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e8194ac-132f-443e-9640-f1f2e8c85d9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8f0eab-74d5-4d8d-87b8-270f2228a97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8b3e3e-7341-4ab7-9c45-2b52028c349c}" ma:internalName="TaxCatchAll" ma:showField="CatchAllData" ma:web="9b8f0eab-74d5-4d8d-87b8-270f2228a97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F0CE95-5FCE-4A87-8A52-C220B1D746EE}">
  <ds:schemaRefs>
    <ds:schemaRef ds:uri="http://purl.org/dc/dcmitype/"/>
    <ds:schemaRef ds:uri="http://purl.org/dc/terms/"/>
    <ds:schemaRef ds:uri="http://purl.org/dc/elements/1.1/"/>
    <ds:schemaRef ds:uri="http://schemas.microsoft.com/office/2006/metadata/properties"/>
    <ds:schemaRef ds:uri="b442af94-27ec-4c12-9041-09447141ac56"/>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9b8f0eab-74d5-4d8d-87b8-270f2228a97d"/>
  </ds:schemaRefs>
</ds:datastoreItem>
</file>

<file path=customXml/itemProps2.xml><?xml version="1.0" encoding="utf-8"?>
<ds:datastoreItem xmlns:ds="http://schemas.openxmlformats.org/officeDocument/2006/customXml" ds:itemID="{87F580B2-02CA-4895-96DE-5C5B17B0481E}">
  <ds:schemaRefs>
    <ds:schemaRef ds:uri="http://schemas.microsoft.com/sharepoint/v3/contenttype/forms"/>
  </ds:schemaRefs>
</ds:datastoreItem>
</file>

<file path=customXml/itemProps3.xml><?xml version="1.0" encoding="utf-8"?>
<ds:datastoreItem xmlns:ds="http://schemas.openxmlformats.org/officeDocument/2006/customXml" ds:itemID="{EA2AAFCF-5638-4047-807B-AD91939CFA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42af94-27ec-4c12-9041-09447141ac56"/>
    <ds:schemaRef ds:uri="9b8f0eab-74d5-4d8d-87b8-270f2228a9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6769</TotalTime>
  <Words>2194</Words>
  <Application>Microsoft Office PowerPoint</Application>
  <PresentationFormat>Widescreen</PresentationFormat>
  <Paragraphs>148</Paragraphs>
  <Slides>9</Slides>
  <Notes>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CoconRegular</vt:lpstr>
      <vt:lpstr>Office Theme</vt:lpstr>
      <vt:lpstr>Unhelpful   thoughts</vt:lpstr>
      <vt:lpstr>Overview</vt:lpstr>
      <vt:lpstr>What do  you think?  </vt:lpstr>
      <vt:lpstr>Unhelpful  ways to think</vt:lpstr>
      <vt:lpstr>Identifying unhelpful thoughts</vt:lpstr>
      <vt:lpstr>Reframing unhelpful thoughts</vt:lpstr>
      <vt:lpstr>Thinking together</vt:lpstr>
      <vt:lpstr>Having unhelpful thoughts is normal.</vt:lpstr>
      <vt:lpstr>What do you think?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Unhelpful thoughts</dc:title>
  <dc:subject>PSHE, RSHE</dc:subject>
  <dc:creator>PHE</dc:creator>
  <cp:keywords>Social media, Wellbeing (feeling good), Online, Offline Sharing, Risks (dangers), Positive (good), Negative (bad)</cp:keywords>
  <dc:description/>
  <cp:lastModifiedBy>Katie Holland</cp:lastModifiedBy>
  <cp:revision>496</cp:revision>
  <dcterms:created xsi:type="dcterms:W3CDTF">2020-08-05T10:48:44Z</dcterms:created>
  <dcterms:modified xsi:type="dcterms:W3CDTF">2023-09-20T09:51:39Z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0x010100761D68EB4F4C724DBDD98B989C62A3FE</vt:lpwstr>
  </property>
  <property fmtid="{D5CDD505-2E9C-101B-9397-08002B2CF9AE}" pid="3" name="MediaServiceImageTags">
    <vt:lpwstr/>
  </property>
</Properties>
</file>