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15"/>
  </p:notesMasterIdLst>
  <p:sldIdLst>
    <p:sldId id="256" r:id="rId5"/>
    <p:sldId id="257" r:id="rId6"/>
    <p:sldId id="258" r:id="rId7"/>
    <p:sldId id="260" r:id="rId8"/>
    <p:sldId id="262" r:id="rId9"/>
    <p:sldId id="268" r:id="rId10"/>
    <p:sldId id="261" r:id="rId11"/>
    <p:sldId id="263" r:id="rId12"/>
    <p:sldId id="269" r:id="rId13"/>
    <p:sldId id="265" r:id="rId14"/>
  </p:sldIdLst>
  <p:sldSz cx="10691813" cy="7559675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lack" panose="020F0502020204030203" pitchFamily="34" charset="0"/>
      <p:bold r:id="rId26"/>
      <p:boldItalic r:id="rId27"/>
    </p:embeddedFont>
    <p:embeddedFont>
      <p:font typeface="Lato Heavy" panose="020B0604020202020204" charset="0"/>
      <p:bold r:id="rId28"/>
      <p:boldItalic r:id="rId29"/>
    </p:embeddedFont>
    <p:embeddedFont>
      <p:font typeface="Lato Medium" panose="020F0502020204030203" pitchFamily="34" charset="0"/>
      <p:regular r:id="rId30"/>
      <p: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Brady" initials="HB" lastIdx="1" clrIdx="0"/>
  <p:cmAuthor id="1" name="Administrator" initials="A" lastIdx="1" clrIdx="1"/>
  <p:cmAuthor id="2" name="Florence Ackland" initials="FA" lastIdx="2" clrIdx="2">
    <p:extLst>
      <p:ext uri="{19B8F6BF-5375-455C-9EA6-DF929625EA0E}">
        <p15:presenceInfo xmlns:p15="http://schemas.microsoft.com/office/powerpoint/2012/main" userId="S-1-5-21-1598838018-3775903872-2167328690-22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38"/>
    <a:srgbClr val="EA512D"/>
    <a:srgbClr val="EE2571"/>
    <a:srgbClr val="177C80"/>
    <a:srgbClr val="FF7C80"/>
    <a:srgbClr val="FF6699"/>
    <a:srgbClr val="FFFF99"/>
    <a:srgbClr val="FFFF66"/>
    <a:srgbClr val="AF1F8E"/>
    <a:srgbClr val="7AC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6" autoAdjust="0"/>
    <p:restoredTop sz="70874" autoAdjust="0"/>
  </p:normalViewPr>
  <p:slideViewPr>
    <p:cSldViewPr snapToGrid="0">
      <p:cViewPr varScale="1">
        <p:scale>
          <a:sx n="40" d="100"/>
          <a:sy n="40" d="100"/>
        </p:scale>
        <p:origin x="2008" y="5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B8323-1A18-47B0-A8D8-BE147C8325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8E6C4-FB70-4D1D-9E1B-D917103CADAF}">
      <dgm:prSet phldrT="[Text]" phldr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9073C42-2673-4F20-8119-15E643FE435C}" type="parTrans" cxnId="{497E77F5-2A4A-4D81-B196-FA6E9BD10661}">
      <dgm:prSet/>
      <dgm:spPr/>
      <dgm:t>
        <a:bodyPr/>
        <a:lstStyle/>
        <a:p>
          <a:endParaRPr lang="en-US"/>
        </a:p>
      </dgm:t>
    </dgm:pt>
    <dgm:pt modelId="{AB0A6F2B-5AE6-4B56-8306-5D3501906457}" type="sibTrans" cxnId="{497E77F5-2A4A-4D81-B196-FA6E9BD10661}">
      <dgm:prSet/>
      <dgm:spPr/>
      <dgm:t>
        <a:bodyPr/>
        <a:lstStyle/>
        <a:p>
          <a:endParaRPr lang="en-US"/>
        </a:p>
      </dgm:t>
    </dgm:pt>
    <dgm:pt modelId="{1036AFD0-299D-4763-B076-1A05B4CAA677}" type="asst">
      <dgm:prSet phldrT="[Text]" phldr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EA757D5-24D0-4AA2-A536-4AE4963FF8D9}" type="parTrans" cxnId="{7390D40E-66B1-4E68-8F2D-32A292F9C92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BBDEFF-C179-45B6-9474-CAE10896B4B2}" type="sibTrans" cxnId="{7390D40E-66B1-4E68-8F2D-32A292F9C92C}">
      <dgm:prSet/>
      <dgm:spPr/>
      <dgm:t>
        <a:bodyPr/>
        <a:lstStyle/>
        <a:p>
          <a:endParaRPr lang="en-US"/>
        </a:p>
      </dgm:t>
    </dgm:pt>
    <dgm:pt modelId="{06ABBE94-9F12-44B7-B204-2C049EB1BE0D}">
      <dgm:prSet phldrT="[Text]" phldr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18A19C4-2247-4BA2-A1DF-39EB44CF7EEF}" type="parTrans" cxnId="{8C7609DB-2516-4819-A82C-819A466F6CB0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608C75E-91B0-4576-BE22-EE9768D11FC2}" type="sibTrans" cxnId="{8C7609DB-2516-4819-A82C-819A466F6CB0}">
      <dgm:prSet/>
      <dgm:spPr/>
      <dgm:t>
        <a:bodyPr/>
        <a:lstStyle/>
        <a:p>
          <a:endParaRPr lang="en-US"/>
        </a:p>
      </dgm:t>
    </dgm:pt>
    <dgm:pt modelId="{5C661336-B5A8-417A-B94D-EF550D39D61F}">
      <dgm:prSet phldrT="[Text]" phldr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EE3F9D9-EA7B-4B0A-B9EA-2025725F1B58}" type="parTrans" cxnId="{33311D02-8B4A-43BC-ACCC-1C0B0DD6E10D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FDC69D9-7C77-472F-A00E-587A478165EA}" type="sibTrans" cxnId="{33311D02-8B4A-43BC-ACCC-1C0B0DD6E10D}">
      <dgm:prSet/>
      <dgm:spPr/>
      <dgm:t>
        <a:bodyPr/>
        <a:lstStyle/>
        <a:p>
          <a:endParaRPr lang="en-US"/>
        </a:p>
      </dgm:t>
    </dgm:pt>
    <dgm:pt modelId="{78CBA8FC-067C-42B6-84F8-B7DE08A705E5}">
      <dgm:prSet phldrT="[Text]" phldr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71733-A619-41E5-8B19-0BCB13CE6969}" type="parTrans" cxnId="{CDA531B7-0FF2-40AE-8EC8-7374F2FCF27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C34909D-1F69-4539-8C8D-F862F96B0B22}" type="sibTrans" cxnId="{CDA531B7-0FF2-40AE-8EC8-7374F2FCF273}">
      <dgm:prSet/>
      <dgm:spPr/>
      <dgm:t>
        <a:bodyPr/>
        <a:lstStyle/>
        <a:p>
          <a:endParaRPr lang="en-US"/>
        </a:p>
      </dgm:t>
    </dgm:pt>
    <dgm:pt modelId="{D34B8AC4-0A65-46F7-9B24-897E48C89F0C}" type="pres">
      <dgm:prSet presAssocID="{E2DB8323-1A18-47B0-A8D8-BE147C8325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C5AEAB-DE06-49FC-AA8D-F5CCE82755B9}" type="pres">
      <dgm:prSet presAssocID="{8908E6C4-FB70-4D1D-9E1B-D917103CADAF}" presName="hierRoot1" presStyleCnt="0">
        <dgm:presLayoutVars>
          <dgm:hierBranch val="init"/>
        </dgm:presLayoutVars>
      </dgm:prSet>
      <dgm:spPr/>
    </dgm:pt>
    <dgm:pt modelId="{CFC16EF0-EA3B-42E5-A14C-25C2C7D45FB9}" type="pres">
      <dgm:prSet presAssocID="{8908E6C4-FB70-4D1D-9E1B-D917103CADAF}" presName="rootComposite1" presStyleCnt="0"/>
      <dgm:spPr/>
    </dgm:pt>
    <dgm:pt modelId="{35206DC4-3EA9-4CF6-AB72-7F1806580C42}" type="pres">
      <dgm:prSet presAssocID="{8908E6C4-FB70-4D1D-9E1B-D917103CADAF}" presName="rootText1" presStyleLbl="node0" presStyleIdx="0" presStyleCnt="1">
        <dgm:presLayoutVars>
          <dgm:chPref val="3"/>
        </dgm:presLayoutVars>
      </dgm:prSet>
      <dgm:spPr/>
    </dgm:pt>
    <dgm:pt modelId="{9F20EE6E-CC2A-4044-97B9-16CFCB92667D}" type="pres">
      <dgm:prSet presAssocID="{8908E6C4-FB70-4D1D-9E1B-D917103CADAF}" presName="rootConnector1" presStyleLbl="node1" presStyleIdx="0" presStyleCnt="0"/>
      <dgm:spPr/>
    </dgm:pt>
    <dgm:pt modelId="{46B2C14E-CB78-406B-8016-10D1852AD487}" type="pres">
      <dgm:prSet presAssocID="{8908E6C4-FB70-4D1D-9E1B-D917103CADAF}" presName="hierChild2" presStyleCnt="0"/>
      <dgm:spPr/>
    </dgm:pt>
    <dgm:pt modelId="{0E51929F-51D7-4D99-96A4-27A272527F25}" type="pres">
      <dgm:prSet presAssocID="{B18A19C4-2247-4BA2-A1DF-39EB44CF7EEF}" presName="Name37" presStyleLbl="parChTrans1D2" presStyleIdx="0" presStyleCnt="4"/>
      <dgm:spPr/>
    </dgm:pt>
    <dgm:pt modelId="{3C4EFBCD-010F-4427-943F-73FBDBF32F48}" type="pres">
      <dgm:prSet presAssocID="{06ABBE94-9F12-44B7-B204-2C049EB1BE0D}" presName="hierRoot2" presStyleCnt="0">
        <dgm:presLayoutVars>
          <dgm:hierBranch val="init"/>
        </dgm:presLayoutVars>
      </dgm:prSet>
      <dgm:spPr/>
    </dgm:pt>
    <dgm:pt modelId="{7DC0168C-C120-4C37-9D8F-23914B9A157B}" type="pres">
      <dgm:prSet presAssocID="{06ABBE94-9F12-44B7-B204-2C049EB1BE0D}" presName="rootComposite" presStyleCnt="0"/>
      <dgm:spPr/>
    </dgm:pt>
    <dgm:pt modelId="{CD943C23-3D0A-4851-BC27-78299C2DD628}" type="pres">
      <dgm:prSet presAssocID="{06ABBE94-9F12-44B7-B204-2C049EB1BE0D}" presName="rootText" presStyleLbl="node2" presStyleIdx="0" presStyleCnt="3">
        <dgm:presLayoutVars>
          <dgm:chPref val="3"/>
        </dgm:presLayoutVars>
      </dgm:prSet>
      <dgm:spPr/>
    </dgm:pt>
    <dgm:pt modelId="{FCDF7866-306E-458C-8B7A-AED6ED7BC02E}" type="pres">
      <dgm:prSet presAssocID="{06ABBE94-9F12-44B7-B204-2C049EB1BE0D}" presName="rootConnector" presStyleLbl="node2" presStyleIdx="0" presStyleCnt="3"/>
      <dgm:spPr/>
    </dgm:pt>
    <dgm:pt modelId="{1162DE7D-C9FD-4204-A082-12D46C65A71E}" type="pres">
      <dgm:prSet presAssocID="{06ABBE94-9F12-44B7-B204-2C049EB1BE0D}" presName="hierChild4" presStyleCnt="0"/>
      <dgm:spPr/>
    </dgm:pt>
    <dgm:pt modelId="{117D66C9-DBA3-4484-B897-6AC3E0C03346}" type="pres">
      <dgm:prSet presAssocID="{06ABBE94-9F12-44B7-B204-2C049EB1BE0D}" presName="hierChild5" presStyleCnt="0"/>
      <dgm:spPr/>
    </dgm:pt>
    <dgm:pt modelId="{E408D5CF-99AD-42FA-AC4C-864F5A2645FB}" type="pres">
      <dgm:prSet presAssocID="{8EE3F9D9-EA7B-4B0A-B9EA-2025725F1B58}" presName="Name37" presStyleLbl="parChTrans1D2" presStyleIdx="1" presStyleCnt="4"/>
      <dgm:spPr/>
    </dgm:pt>
    <dgm:pt modelId="{DAA087B5-EA3A-4994-BE0A-F07089A2B221}" type="pres">
      <dgm:prSet presAssocID="{5C661336-B5A8-417A-B94D-EF550D39D61F}" presName="hierRoot2" presStyleCnt="0">
        <dgm:presLayoutVars>
          <dgm:hierBranch val="init"/>
        </dgm:presLayoutVars>
      </dgm:prSet>
      <dgm:spPr/>
    </dgm:pt>
    <dgm:pt modelId="{2A23D0CD-BDE5-45FE-BE4B-4E133EE2F281}" type="pres">
      <dgm:prSet presAssocID="{5C661336-B5A8-417A-B94D-EF550D39D61F}" presName="rootComposite" presStyleCnt="0"/>
      <dgm:spPr/>
    </dgm:pt>
    <dgm:pt modelId="{2A4998DB-A478-426F-8C61-F3B874A38C39}" type="pres">
      <dgm:prSet presAssocID="{5C661336-B5A8-417A-B94D-EF550D39D61F}" presName="rootText" presStyleLbl="node2" presStyleIdx="1" presStyleCnt="3">
        <dgm:presLayoutVars>
          <dgm:chPref val="3"/>
        </dgm:presLayoutVars>
      </dgm:prSet>
      <dgm:spPr/>
    </dgm:pt>
    <dgm:pt modelId="{92F20B58-5486-46FC-BCBB-10913464F35C}" type="pres">
      <dgm:prSet presAssocID="{5C661336-B5A8-417A-B94D-EF550D39D61F}" presName="rootConnector" presStyleLbl="node2" presStyleIdx="1" presStyleCnt="3"/>
      <dgm:spPr/>
    </dgm:pt>
    <dgm:pt modelId="{A4E6FA84-A38C-4996-81E6-E5310196E711}" type="pres">
      <dgm:prSet presAssocID="{5C661336-B5A8-417A-B94D-EF550D39D61F}" presName="hierChild4" presStyleCnt="0"/>
      <dgm:spPr/>
    </dgm:pt>
    <dgm:pt modelId="{80F2E0A7-DBC6-4BC8-9535-7654C2314074}" type="pres">
      <dgm:prSet presAssocID="{5C661336-B5A8-417A-B94D-EF550D39D61F}" presName="hierChild5" presStyleCnt="0"/>
      <dgm:spPr/>
    </dgm:pt>
    <dgm:pt modelId="{325CB44D-810A-47D4-863A-0F9158BDC3EB}" type="pres">
      <dgm:prSet presAssocID="{74471733-A619-41E5-8B19-0BCB13CE6969}" presName="Name37" presStyleLbl="parChTrans1D2" presStyleIdx="2" presStyleCnt="4"/>
      <dgm:spPr/>
    </dgm:pt>
    <dgm:pt modelId="{1DC1CCC5-436A-45CC-9F0E-630782742B6B}" type="pres">
      <dgm:prSet presAssocID="{78CBA8FC-067C-42B6-84F8-B7DE08A705E5}" presName="hierRoot2" presStyleCnt="0">
        <dgm:presLayoutVars>
          <dgm:hierBranch val="init"/>
        </dgm:presLayoutVars>
      </dgm:prSet>
      <dgm:spPr/>
    </dgm:pt>
    <dgm:pt modelId="{0B91432F-E512-4FE5-A1DC-BC6058F33C9F}" type="pres">
      <dgm:prSet presAssocID="{78CBA8FC-067C-42B6-84F8-B7DE08A705E5}" presName="rootComposite" presStyleCnt="0"/>
      <dgm:spPr/>
    </dgm:pt>
    <dgm:pt modelId="{6C4A95BA-AF83-4B6E-A29A-E4C3B0682347}" type="pres">
      <dgm:prSet presAssocID="{78CBA8FC-067C-42B6-84F8-B7DE08A705E5}" presName="rootText" presStyleLbl="node2" presStyleIdx="2" presStyleCnt="3">
        <dgm:presLayoutVars>
          <dgm:chPref val="3"/>
        </dgm:presLayoutVars>
      </dgm:prSet>
      <dgm:spPr/>
    </dgm:pt>
    <dgm:pt modelId="{3F643ED2-ED7A-49E3-90CD-728EA16FC026}" type="pres">
      <dgm:prSet presAssocID="{78CBA8FC-067C-42B6-84F8-B7DE08A705E5}" presName="rootConnector" presStyleLbl="node2" presStyleIdx="2" presStyleCnt="3"/>
      <dgm:spPr/>
    </dgm:pt>
    <dgm:pt modelId="{8BD1FCB9-485C-4C16-8C43-1BF8FAAD7C29}" type="pres">
      <dgm:prSet presAssocID="{78CBA8FC-067C-42B6-84F8-B7DE08A705E5}" presName="hierChild4" presStyleCnt="0"/>
      <dgm:spPr/>
    </dgm:pt>
    <dgm:pt modelId="{707C4440-2C6A-4007-97E3-E35439C91DBB}" type="pres">
      <dgm:prSet presAssocID="{78CBA8FC-067C-42B6-84F8-B7DE08A705E5}" presName="hierChild5" presStyleCnt="0"/>
      <dgm:spPr/>
    </dgm:pt>
    <dgm:pt modelId="{B743782C-653E-49A4-8BE8-F195AE3E3B7C}" type="pres">
      <dgm:prSet presAssocID="{8908E6C4-FB70-4D1D-9E1B-D917103CADAF}" presName="hierChild3" presStyleCnt="0"/>
      <dgm:spPr/>
    </dgm:pt>
    <dgm:pt modelId="{CA344F1B-790A-422B-825E-35C79030A8FC}" type="pres">
      <dgm:prSet presAssocID="{FEA757D5-24D0-4AA2-A536-4AE4963FF8D9}" presName="Name111" presStyleLbl="parChTrans1D2" presStyleIdx="3" presStyleCnt="4"/>
      <dgm:spPr/>
    </dgm:pt>
    <dgm:pt modelId="{92525D16-9323-46D7-9F13-FEFFBA7ACA37}" type="pres">
      <dgm:prSet presAssocID="{1036AFD0-299D-4763-B076-1A05B4CAA677}" presName="hierRoot3" presStyleCnt="0">
        <dgm:presLayoutVars>
          <dgm:hierBranch val="init"/>
        </dgm:presLayoutVars>
      </dgm:prSet>
      <dgm:spPr/>
    </dgm:pt>
    <dgm:pt modelId="{0FB149AA-C61E-4702-A3B7-3AA497CE325B}" type="pres">
      <dgm:prSet presAssocID="{1036AFD0-299D-4763-B076-1A05B4CAA677}" presName="rootComposite3" presStyleCnt="0"/>
      <dgm:spPr/>
    </dgm:pt>
    <dgm:pt modelId="{AA43AE84-21D7-447D-A98D-63455AE89971}" type="pres">
      <dgm:prSet presAssocID="{1036AFD0-299D-4763-B076-1A05B4CAA677}" presName="rootText3" presStyleLbl="asst1" presStyleIdx="0" presStyleCnt="1">
        <dgm:presLayoutVars>
          <dgm:chPref val="3"/>
        </dgm:presLayoutVars>
      </dgm:prSet>
      <dgm:spPr/>
    </dgm:pt>
    <dgm:pt modelId="{EC33E7BD-977A-4FFA-88F3-A9EBD96455AC}" type="pres">
      <dgm:prSet presAssocID="{1036AFD0-299D-4763-B076-1A05B4CAA677}" presName="rootConnector3" presStyleLbl="asst1" presStyleIdx="0" presStyleCnt="1"/>
      <dgm:spPr/>
    </dgm:pt>
    <dgm:pt modelId="{251D082C-84C0-4A76-B083-9FB7D38B6FA4}" type="pres">
      <dgm:prSet presAssocID="{1036AFD0-299D-4763-B076-1A05B4CAA677}" presName="hierChild6" presStyleCnt="0"/>
      <dgm:spPr/>
    </dgm:pt>
    <dgm:pt modelId="{05CA43D1-7E0E-4633-A230-B8A4AA829926}" type="pres">
      <dgm:prSet presAssocID="{1036AFD0-299D-4763-B076-1A05B4CAA677}" presName="hierChild7" presStyleCnt="0"/>
      <dgm:spPr/>
    </dgm:pt>
  </dgm:ptLst>
  <dgm:cxnLst>
    <dgm:cxn modelId="{33311D02-8B4A-43BC-ACCC-1C0B0DD6E10D}" srcId="{8908E6C4-FB70-4D1D-9E1B-D917103CADAF}" destId="{5C661336-B5A8-417A-B94D-EF550D39D61F}" srcOrd="2" destOrd="0" parTransId="{8EE3F9D9-EA7B-4B0A-B9EA-2025725F1B58}" sibTransId="{7FDC69D9-7C77-472F-A00E-587A478165EA}"/>
    <dgm:cxn modelId="{7390D40E-66B1-4E68-8F2D-32A292F9C92C}" srcId="{8908E6C4-FB70-4D1D-9E1B-D917103CADAF}" destId="{1036AFD0-299D-4763-B076-1A05B4CAA677}" srcOrd="0" destOrd="0" parTransId="{FEA757D5-24D0-4AA2-A536-4AE4963FF8D9}" sibTransId="{42BBDEFF-C179-45B6-9474-CAE10896B4B2}"/>
    <dgm:cxn modelId="{0ACF0216-A02F-4606-A9B1-3E3E69C23B67}" type="presOf" srcId="{E2DB8323-1A18-47B0-A8D8-BE147C832590}" destId="{D34B8AC4-0A65-46F7-9B24-897E48C89F0C}" srcOrd="0" destOrd="0" presId="urn:microsoft.com/office/officeart/2005/8/layout/orgChart1"/>
    <dgm:cxn modelId="{0D2B441F-6B5E-495E-BF1D-5482C123B5C8}" type="presOf" srcId="{1036AFD0-299D-4763-B076-1A05B4CAA677}" destId="{AA43AE84-21D7-447D-A98D-63455AE89971}" srcOrd="0" destOrd="0" presId="urn:microsoft.com/office/officeart/2005/8/layout/orgChart1"/>
    <dgm:cxn modelId="{66F46424-4C0F-467B-A599-9D37CDBD136E}" type="presOf" srcId="{78CBA8FC-067C-42B6-84F8-B7DE08A705E5}" destId="{3F643ED2-ED7A-49E3-90CD-728EA16FC026}" srcOrd="1" destOrd="0" presId="urn:microsoft.com/office/officeart/2005/8/layout/orgChart1"/>
    <dgm:cxn modelId="{3D11AD24-DCFD-4112-A9D8-5F293B5A59DA}" type="presOf" srcId="{06ABBE94-9F12-44B7-B204-2C049EB1BE0D}" destId="{CD943C23-3D0A-4851-BC27-78299C2DD628}" srcOrd="0" destOrd="0" presId="urn:microsoft.com/office/officeart/2005/8/layout/orgChart1"/>
    <dgm:cxn modelId="{123A4826-76AA-4403-9D0B-6CF4AC671F53}" type="presOf" srcId="{74471733-A619-41E5-8B19-0BCB13CE6969}" destId="{325CB44D-810A-47D4-863A-0F9158BDC3EB}" srcOrd="0" destOrd="0" presId="urn:microsoft.com/office/officeart/2005/8/layout/orgChart1"/>
    <dgm:cxn modelId="{F45F6349-BE1B-42DE-919A-D728898BF20A}" type="presOf" srcId="{5C661336-B5A8-417A-B94D-EF550D39D61F}" destId="{92F20B58-5486-46FC-BCBB-10913464F35C}" srcOrd="1" destOrd="0" presId="urn:microsoft.com/office/officeart/2005/8/layout/orgChart1"/>
    <dgm:cxn modelId="{162D8B78-0DC1-467B-80F8-001291F5DF28}" type="presOf" srcId="{06ABBE94-9F12-44B7-B204-2C049EB1BE0D}" destId="{FCDF7866-306E-458C-8B7A-AED6ED7BC02E}" srcOrd="1" destOrd="0" presId="urn:microsoft.com/office/officeart/2005/8/layout/orgChart1"/>
    <dgm:cxn modelId="{45FB3059-ACEA-4E2B-B036-5186CCFA1920}" type="presOf" srcId="{5C661336-B5A8-417A-B94D-EF550D39D61F}" destId="{2A4998DB-A478-426F-8C61-F3B874A38C39}" srcOrd="0" destOrd="0" presId="urn:microsoft.com/office/officeart/2005/8/layout/orgChart1"/>
    <dgm:cxn modelId="{AF31A37A-1155-404F-80F4-3D481D873139}" type="presOf" srcId="{8EE3F9D9-EA7B-4B0A-B9EA-2025725F1B58}" destId="{E408D5CF-99AD-42FA-AC4C-864F5A2645FB}" srcOrd="0" destOrd="0" presId="urn:microsoft.com/office/officeart/2005/8/layout/orgChart1"/>
    <dgm:cxn modelId="{9C67D986-D381-427B-B0E8-31AD0852100E}" type="presOf" srcId="{8908E6C4-FB70-4D1D-9E1B-D917103CADAF}" destId="{35206DC4-3EA9-4CF6-AB72-7F1806580C42}" srcOrd="0" destOrd="0" presId="urn:microsoft.com/office/officeart/2005/8/layout/orgChart1"/>
    <dgm:cxn modelId="{5BE22CB3-4B77-46F0-B950-724DA4B387A4}" type="presOf" srcId="{B18A19C4-2247-4BA2-A1DF-39EB44CF7EEF}" destId="{0E51929F-51D7-4D99-96A4-27A272527F25}" srcOrd="0" destOrd="0" presId="urn:microsoft.com/office/officeart/2005/8/layout/orgChart1"/>
    <dgm:cxn modelId="{7493EDB3-5F68-41CD-AE5E-E620BE51D03C}" type="presOf" srcId="{78CBA8FC-067C-42B6-84F8-B7DE08A705E5}" destId="{6C4A95BA-AF83-4B6E-A29A-E4C3B0682347}" srcOrd="0" destOrd="0" presId="urn:microsoft.com/office/officeart/2005/8/layout/orgChart1"/>
    <dgm:cxn modelId="{CDA531B7-0FF2-40AE-8EC8-7374F2FCF273}" srcId="{8908E6C4-FB70-4D1D-9E1B-D917103CADAF}" destId="{78CBA8FC-067C-42B6-84F8-B7DE08A705E5}" srcOrd="3" destOrd="0" parTransId="{74471733-A619-41E5-8B19-0BCB13CE6969}" sibTransId="{BC34909D-1F69-4539-8C8D-F862F96B0B22}"/>
    <dgm:cxn modelId="{37C539BB-1E47-4BA6-884F-AA7CDC84EED8}" type="presOf" srcId="{8908E6C4-FB70-4D1D-9E1B-D917103CADAF}" destId="{9F20EE6E-CC2A-4044-97B9-16CFCB92667D}" srcOrd="1" destOrd="0" presId="urn:microsoft.com/office/officeart/2005/8/layout/orgChart1"/>
    <dgm:cxn modelId="{984AFBD6-47FF-4319-BA5F-15D526E9E818}" type="presOf" srcId="{FEA757D5-24D0-4AA2-A536-4AE4963FF8D9}" destId="{CA344F1B-790A-422B-825E-35C79030A8FC}" srcOrd="0" destOrd="0" presId="urn:microsoft.com/office/officeart/2005/8/layout/orgChart1"/>
    <dgm:cxn modelId="{8C7609DB-2516-4819-A82C-819A466F6CB0}" srcId="{8908E6C4-FB70-4D1D-9E1B-D917103CADAF}" destId="{06ABBE94-9F12-44B7-B204-2C049EB1BE0D}" srcOrd="1" destOrd="0" parTransId="{B18A19C4-2247-4BA2-A1DF-39EB44CF7EEF}" sibTransId="{7608C75E-91B0-4576-BE22-EE9768D11FC2}"/>
    <dgm:cxn modelId="{497E77F5-2A4A-4D81-B196-FA6E9BD10661}" srcId="{E2DB8323-1A18-47B0-A8D8-BE147C832590}" destId="{8908E6C4-FB70-4D1D-9E1B-D917103CADAF}" srcOrd="0" destOrd="0" parTransId="{C9073C42-2673-4F20-8119-15E643FE435C}" sibTransId="{AB0A6F2B-5AE6-4B56-8306-5D3501906457}"/>
    <dgm:cxn modelId="{DFCE76F8-2450-45F0-9B3D-60158C892ACF}" type="presOf" srcId="{1036AFD0-299D-4763-B076-1A05B4CAA677}" destId="{EC33E7BD-977A-4FFA-88F3-A9EBD96455AC}" srcOrd="1" destOrd="0" presId="urn:microsoft.com/office/officeart/2005/8/layout/orgChart1"/>
    <dgm:cxn modelId="{69F2595D-D243-45AB-B7D7-B23E664B8BCE}" type="presParOf" srcId="{D34B8AC4-0A65-46F7-9B24-897E48C89F0C}" destId="{2CC5AEAB-DE06-49FC-AA8D-F5CCE82755B9}" srcOrd="0" destOrd="0" presId="urn:microsoft.com/office/officeart/2005/8/layout/orgChart1"/>
    <dgm:cxn modelId="{EB9CE10D-487D-4FE9-AC24-CD2AF20258F8}" type="presParOf" srcId="{2CC5AEAB-DE06-49FC-AA8D-F5CCE82755B9}" destId="{CFC16EF0-EA3B-42E5-A14C-25C2C7D45FB9}" srcOrd="0" destOrd="0" presId="urn:microsoft.com/office/officeart/2005/8/layout/orgChart1"/>
    <dgm:cxn modelId="{10F25BFB-0E87-4098-82BC-A0000288623B}" type="presParOf" srcId="{CFC16EF0-EA3B-42E5-A14C-25C2C7D45FB9}" destId="{35206DC4-3EA9-4CF6-AB72-7F1806580C42}" srcOrd="0" destOrd="0" presId="urn:microsoft.com/office/officeart/2005/8/layout/orgChart1"/>
    <dgm:cxn modelId="{D00FDDD5-BD2D-4D7B-8DFA-7282CEE89CFE}" type="presParOf" srcId="{CFC16EF0-EA3B-42E5-A14C-25C2C7D45FB9}" destId="{9F20EE6E-CC2A-4044-97B9-16CFCB92667D}" srcOrd="1" destOrd="0" presId="urn:microsoft.com/office/officeart/2005/8/layout/orgChart1"/>
    <dgm:cxn modelId="{04617D12-7500-47A0-94EC-846BEF37CD14}" type="presParOf" srcId="{2CC5AEAB-DE06-49FC-AA8D-F5CCE82755B9}" destId="{46B2C14E-CB78-406B-8016-10D1852AD487}" srcOrd="1" destOrd="0" presId="urn:microsoft.com/office/officeart/2005/8/layout/orgChart1"/>
    <dgm:cxn modelId="{F19390B9-9564-4E36-8EFE-E8C8DEB3A8A4}" type="presParOf" srcId="{46B2C14E-CB78-406B-8016-10D1852AD487}" destId="{0E51929F-51D7-4D99-96A4-27A272527F25}" srcOrd="0" destOrd="0" presId="urn:microsoft.com/office/officeart/2005/8/layout/orgChart1"/>
    <dgm:cxn modelId="{BD2DFAC7-5BCB-4AF0-8614-1686F91662C8}" type="presParOf" srcId="{46B2C14E-CB78-406B-8016-10D1852AD487}" destId="{3C4EFBCD-010F-4427-943F-73FBDBF32F48}" srcOrd="1" destOrd="0" presId="urn:microsoft.com/office/officeart/2005/8/layout/orgChart1"/>
    <dgm:cxn modelId="{EC60E4B3-A02D-497E-86E1-7FAEEB674CCE}" type="presParOf" srcId="{3C4EFBCD-010F-4427-943F-73FBDBF32F48}" destId="{7DC0168C-C120-4C37-9D8F-23914B9A157B}" srcOrd="0" destOrd="0" presId="urn:microsoft.com/office/officeart/2005/8/layout/orgChart1"/>
    <dgm:cxn modelId="{F25BB186-29A0-4801-A226-162FAD2429BD}" type="presParOf" srcId="{7DC0168C-C120-4C37-9D8F-23914B9A157B}" destId="{CD943C23-3D0A-4851-BC27-78299C2DD628}" srcOrd="0" destOrd="0" presId="urn:microsoft.com/office/officeart/2005/8/layout/orgChart1"/>
    <dgm:cxn modelId="{872BFADA-DF2E-4AE0-84D2-F94AF649B603}" type="presParOf" srcId="{7DC0168C-C120-4C37-9D8F-23914B9A157B}" destId="{FCDF7866-306E-458C-8B7A-AED6ED7BC02E}" srcOrd="1" destOrd="0" presId="urn:microsoft.com/office/officeart/2005/8/layout/orgChart1"/>
    <dgm:cxn modelId="{C1DDBA15-7848-402A-B73B-D31BB5DCD3CD}" type="presParOf" srcId="{3C4EFBCD-010F-4427-943F-73FBDBF32F48}" destId="{1162DE7D-C9FD-4204-A082-12D46C65A71E}" srcOrd="1" destOrd="0" presId="urn:microsoft.com/office/officeart/2005/8/layout/orgChart1"/>
    <dgm:cxn modelId="{54C075E9-AEDE-494B-BDC1-C5EF759415FC}" type="presParOf" srcId="{3C4EFBCD-010F-4427-943F-73FBDBF32F48}" destId="{117D66C9-DBA3-4484-B897-6AC3E0C03346}" srcOrd="2" destOrd="0" presId="urn:microsoft.com/office/officeart/2005/8/layout/orgChart1"/>
    <dgm:cxn modelId="{1104EA27-9C91-43B9-9492-7A5179DD4BCA}" type="presParOf" srcId="{46B2C14E-CB78-406B-8016-10D1852AD487}" destId="{E408D5CF-99AD-42FA-AC4C-864F5A2645FB}" srcOrd="2" destOrd="0" presId="urn:microsoft.com/office/officeart/2005/8/layout/orgChart1"/>
    <dgm:cxn modelId="{E8F14332-B024-46E3-BD36-2B58DD19ABEA}" type="presParOf" srcId="{46B2C14E-CB78-406B-8016-10D1852AD487}" destId="{DAA087B5-EA3A-4994-BE0A-F07089A2B221}" srcOrd="3" destOrd="0" presId="urn:microsoft.com/office/officeart/2005/8/layout/orgChart1"/>
    <dgm:cxn modelId="{8BA98670-2CCA-49C7-92D1-67D077492641}" type="presParOf" srcId="{DAA087B5-EA3A-4994-BE0A-F07089A2B221}" destId="{2A23D0CD-BDE5-45FE-BE4B-4E133EE2F281}" srcOrd="0" destOrd="0" presId="urn:microsoft.com/office/officeart/2005/8/layout/orgChart1"/>
    <dgm:cxn modelId="{CCF7BFCE-C507-498D-AE0B-19E7B0DFE2BF}" type="presParOf" srcId="{2A23D0CD-BDE5-45FE-BE4B-4E133EE2F281}" destId="{2A4998DB-A478-426F-8C61-F3B874A38C39}" srcOrd="0" destOrd="0" presId="urn:microsoft.com/office/officeart/2005/8/layout/orgChart1"/>
    <dgm:cxn modelId="{0F1A1FA9-D95C-40F6-AE3A-8090EB564573}" type="presParOf" srcId="{2A23D0CD-BDE5-45FE-BE4B-4E133EE2F281}" destId="{92F20B58-5486-46FC-BCBB-10913464F35C}" srcOrd="1" destOrd="0" presId="urn:microsoft.com/office/officeart/2005/8/layout/orgChart1"/>
    <dgm:cxn modelId="{67558E00-C331-4B65-AF72-831E2B5137DE}" type="presParOf" srcId="{DAA087B5-EA3A-4994-BE0A-F07089A2B221}" destId="{A4E6FA84-A38C-4996-81E6-E5310196E711}" srcOrd="1" destOrd="0" presId="urn:microsoft.com/office/officeart/2005/8/layout/orgChart1"/>
    <dgm:cxn modelId="{5B2451B5-905A-4DE9-8A0C-3BB7150EE635}" type="presParOf" srcId="{DAA087B5-EA3A-4994-BE0A-F07089A2B221}" destId="{80F2E0A7-DBC6-4BC8-9535-7654C2314074}" srcOrd="2" destOrd="0" presId="urn:microsoft.com/office/officeart/2005/8/layout/orgChart1"/>
    <dgm:cxn modelId="{6267405D-4C76-464F-86D5-722710D7E26E}" type="presParOf" srcId="{46B2C14E-CB78-406B-8016-10D1852AD487}" destId="{325CB44D-810A-47D4-863A-0F9158BDC3EB}" srcOrd="4" destOrd="0" presId="urn:microsoft.com/office/officeart/2005/8/layout/orgChart1"/>
    <dgm:cxn modelId="{C62BD46A-3F88-41B5-ABFE-6AC4C28CB0B3}" type="presParOf" srcId="{46B2C14E-CB78-406B-8016-10D1852AD487}" destId="{1DC1CCC5-436A-45CC-9F0E-630782742B6B}" srcOrd="5" destOrd="0" presId="urn:microsoft.com/office/officeart/2005/8/layout/orgChart1"/>
    <dgm:cxn modelId="{32ED5EB7-1CFE-476D-B18E-B4BEFF0168C4}" type="presParOf" srcId="{1DC1CCC5-436A-45CC-9F0E-630782742B6B}" destId="{0B91432F-E512-4FE5-A1DC-BC6058F33C9F}" srcOrd="0" destOrd="0" presId="urn:microsoft.com/office/officeart/2005/8/layout/orgChart1"/>
    <dgm:cxn modelId="{73B7B28E-85D2-48F2-A254-4FFA9CDE2286}" type="presParOf" srcId="{0B91432F-E512-4FE5-A1DC-BC6058F33C9F}" destId="{6C4A95BA-AF83-4B6E-A29A-E4C3B0682347}" srcOrd="0" destOrd="0" presId="urn:microsoft.com/office/officeart/2005/8/layout/orgChart1"/>
    <dgm:cxn modelId="{B34089B7-D831-4125-8EF5-24C7E9AE5542}" type="presParOf" srcId="{0B91432F-E512-4FE5-A1DC-BC6058F33C9F}" destId="{3F643ED2-ED7A-49E3-90CD-728EA16FC026}" srcOrd="1" destOrd="0" presId="urn:microsoft.com/office/officeart/2005/8/layout/orgChart1"/>
    <dgm:cxn modelId="{6A057ECB-1F19-44BA-B160-DB440E96808D}" type="presParOf" srcId="{1DC1CCC5-436A-45CC-9F0E-630782742B6B}" destId="{8BD1FCB9-485C-4C16-8C43-1BF8FAAD7C29}" srcOrd="1" destOrd="0" presId="urn:microsoft.com/office/officeart/2005/8/layout/orgChart1"/>
    <dgm:cxn modelId="{FD13C196-4D72-48F8-AD21-0E0B78DDE529}" type="presParOf" srcId="{1DC1CCC5-436A-45CC-9F0E-630782742B6B}" destId="{707C4440-2C6A-4007-97E3-E35439C91DBB}" srcOrd="2" destOrd="0" presId="urn:microsoft.com/office/officeart/2005/8/layout/orgChart1"/>
    <dgm:cxn modelId="{714BAD51-89F2-40E5-A7A5-C5348F9BDD1E}" type="presParOf" srcId="{2CC5AEAB-DE06-49FC-AA8D-F5CCE82755B9}" destId="{B743782C-653E-49A4-8BE8-F195AE3E3B7C}" srcOrd="2" destOrd="0" presId="urn:microsoft.com/office/officeart/2005/8/layout/orgChart1"/>
    <dgm:cxn modelId="{82CC2C32-28BA-42A5-BABE-D7C0CBF3BD9F}" type="presParOf" srcId="{B743782C-653E-49A4-8BE8-F195AE3E3B7C}" destId="{CA344F1B-790A-422B-825E-35C79030A8FC}" srcOrd="0" destOrd="0" presId="urn:microsoft.com/office/officeart/2005/8/layout/orgChart1"/>
    <dgm:cxn modelId="{1546D485-6F6B-4D0F-A911-66ED468B6837}" type="presParOf" srcId="{B743782C-653E-49A4-8BE8-F195AE3E3B7C}" destId="{92525D16-9323-46D7-9F13-FEFFBA7ACA37}" srcOrd="1" destOrd="0" presId="urn:microsoft.com/office/officeart/2005/8/layout/orgChart1"/>
    <dgm:cxn modelId="{FD2DE7E2-31C9-4107-B242-623804AA7036}" type="presParOf" srcId="{92525D16-9323-46D7-9F13-FEFFBA7ACA37}" destId="{0FB149AA-C61E-4702-A3B7-3AA497CE325B}" srcOrd="0" destOrd="0" presId="urn:microsoft.com/office/officeart/2005/8/layout/orgChart1"/>
    <dgm:cxn modelId="{C3529418-E186-4882-8983-FCBDA88808F2}" type="presParOf" srcId="{0FB149AA-C61E-4702-A3B7-3AA497CE325B}" destId="{AA43AE84-21D7-447D-A98D-63455AE89971}" srcOrd="0" destOrd="0" presId="urn:microsoft.com/office/officeart/2005/8/layout/orgChart1"/>
    <dgm:cxn modelId="{D4A448A2-FCFC-4729-BCB1-48191842445A}" type="presParOf" srcId="{0FB149AA-C61E-4702-A3B7-3AA497CE325B}" destId="{EC33E7BD-977A-4FFA-88F3-A9EBD96455AC}" srcOrd="1" destOrd="0" presId="urn:microsoft.com/office/officeart/2005/8/layout/orgChart1"/>
    <dgm:cxn modelId="{803DC17E-268B-40D3-A7F9-0D0E0D494539}" type="presParOf" srcId="{92525D16-9323-46D7-9F13-FEFFBA7ACA37}" destId="{251D082C-84C0-4A76-B083-9FB7D38B6FA4}" srcOrd="1" destOrd="0" presId="urn:microsoft.com/office/officeart/2005/8/layout/orgChart1"/>
    <dgm:cxn modelId="{75535545-3226-4B55-8081-62F3362017A5}" type="presParOf" srcId="{92525D16-9323-46D7-9F13-FEFFBA7ACA37}" destId="{05CA43D1-7E0E-4633-A230-B8A4AA8299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44F1B-790A-422B-825E-35C79030A8FC}">
      <dsp:nvSpPr>
        <dsp:cNvPr id="0" name=""/>
        <dsp:cNvSpPr/>
      </dsp:nvSpPr>
      <dsp:spPr>
        <a:xfrm>
          <a:off x="2192236" y="928874"/>
          <a:ext cx="143396" cy="628214"/>
        </a:xfrm>
        <a:custGeom>
          <a:avLst/>
          <a:gdLst/>
          <a:ahLst/>
          <a:cxnLst/>
          <a:rect l="0" t="0" r="0" b="0"/>
          <a:pathLst>
            <a:path>
              <a:moveTo>
                <a:pt x="143396" y="0"/>
              </a:moveTo>
              <a:lnTo>
                <a:pt x="143396" y="628214"/>
              </a:lnTo>
              <a:lnTo>
                <a:pt x="0" y="62821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CB44D-810A-47D4-863A-0F9158BDC3EB}">
      <dsp:nvSpPr>
        <dsp:cNvPr id="0" name=""/>
        <dsp:cNvSpPr/>
      </dsp:nvSpPr>
      <dsp:spPr>
        <a:xfrm>
          <a:off x="2335633" y="928874"/>
          <a:ext cx="1652477" cy="1256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032"/>
              </a:lnTo>
              <a:lnTo>
                <a:pt x="1652477" y="1113032"/>
              </a:lnTo>
              <a:lnTo>
                <a:pt x="1652477" y="12564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8D5CF-99AD-42FA-AC4C-864F5A2645FB}">
      <dsp:nvSpPr>
        <dsp:cNvPr id="0" name=""/>
        <dsp:cNvSpPr/>
      </dsp:nvSpPr>
      <dsp:spPr>
        <a:xfrm>
          <a:off x="2289913" y="928874"/>
          <a:ext cx="91440" cy="1256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64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1929F-51D7-4D99-96A4-27A272527F25}">
      <dsp:nvSpPr>
        <dsp:cNvPr id="0" name=""/>
        <dsp:cNvSpPr/>
      </dsp:nvSpPr>
      <dsp:spPr>
        <a:xfrm>
          <a:off x="683155" y="928874"/>
          <a:ext cx="1652477" cy="1256429"/>
        </a:xfrm>
        <a:custGeom>
          <a:avLst/>
          <a:gdLst/>
          <a:ahLst/>
          <a:cxnLst/>
          <a:rect l="0" t="0" r="0" b="0"/>
          <a:pathLst>
            <a:path>
              <a:moveTo>
                <a:pt x="1652477" y="0"/>
              </a:moveTo>
              <a:lnTo>
                <a:pt x="1652477" y="1113032"/>
              </a:lnTo>
              <a:lnTo>
                <a:pt x="0" y="1113032"/>
              </a:lnTo>
              <a:lnTo>
                <a:pt x="0" y="12564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06DC4-3EA9-4CF6-AB72-7F1806580C42}">
      <dsp:nvSpPr>
        <dsp:cNvPr id="0" name=""/>
        <dsp:cNvSpPr/>
      </dsp:nvSpPr>
      <dsp:spPr>
        <a:xfrm>
          <a:off x="1652791" y="246032"/>
          <a:ext cx="1365684" cy="682842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652791" y="246032"/>
        <a:ext cx="1365684" cy="682842"/>
      </dsp:txXfrm>
    </dsp:sp>
    <dsp:sp modelId="{CD943C23-3D0A-4851-BC27-78299C2DD628}">
      <dsp:nvSpPr>
        <dsp:cNvPr id="0" name=""/>
        <dsp:cNvSpPr/>
      </dsp:nvSpPr>
      <dsp:spPr>
        <a:xfrm>
          <a:off x="313" y="2185303"/>
          <a:ext cx="1365684" cy="682842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13" y="2185303"/>
        <a:ext cx="1365684" cy="682842"/>
      </dsp:txXfrm>
    </dsp:sp>
    <dsp:sp modelId="{2A4998DB-A478-426F-8C61-F3B874A38C39}">
      <dsp:nvSpPr>
        <dsp:cNvPr id="0" name=""/>
        <dsp:cNvSpPr/>
      </dsp:nvSpPr>
      <dsp:spPr>
        <a:xfrm>
          <a:off x="1652791" y="2185303"/>
          <a:ext cx="1365684" cy="682842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652791" y="2185303"/>
        <a:ext cx="1365684" cy="682842"/>
      </dsp:txXfrm>
    </dsp:sp>
    <dsp:sp modelId="{6C4A95BA-AF83-4B6E-A29A-E4C3B0682347}">
      <dsp:nvSpPr>
        <dsp:cNvPr id="0" name=""/>
        <dsp:cNvSpPr/>
      </dsp:nvSpPr>
      <dsp:spPr>
        <a:xfrm>
          <a:off x="3305269" y="2185303"/>
          <a:ext cx="1365684" cy="682842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305269" y="2185303"/>
        <a:ext cx="1365684" cy="682842"/>
      </dsp:txXfrm>
    </dsp:sp>
    <dsp:sp modelId="{AA43AE84-21D7-447D-A98D-63455AE89971}">
      <dsp:nvSpPr>
        <dsp:cNvPr id="0" name=""/>
        <dsp:cNvSpPr/>
      </dsp:nvSpPr>
      <dsp:spPr>
        <a:xfrm>
          <a:off x="826552" y="1215667"/>
          <a:ext cx="1365684" cy="682842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826552" y="1215667"/>
        <a:ext cx="1365684" cy="68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5E12F-66DC-407B-AC21-AB36B710ED45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0FC1-260F-4424-992A-5812BE7056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66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1pPr>
    <a:lvl2pPr marL="437971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2pPr>
    <a:lvl3pPr marL="875943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3pPr>
    <a:lvl4pPr marL="1313915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4pPr>
    <a:lvl5pPr marL="1751887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5pPr>
    <a:lvl6pPr marL="2189858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6pPr>
    <a:lvl7pPr marL="2627829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7pPr>
    <a:lvl8pPr marL="3065802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8pPr>
    <a:lvl9pPr marL="3503773" algn="l" defTabSz="875943" rtl="0" eaLnBrk="1" latinLnBrk="0" hangingPunct="1">
      <a:defRPr sz="11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DIPQ2WIeg&amp;list=PLYS82SXtJJt8Oy5frydcY61HrlHV1UXm4&amp;index=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above.org.uk/article/online-stres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5Gr_mx-42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57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to think back to the confidence line that they shared at the start of the session and consider the same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49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to create a mind map with their tips.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90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to answer the three baseline questions on the confidence scale: (0 = not confident, 10 = extremely confident).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6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*IMPORTANT: This video includes a swear word. Please watch before to assess suitability. If not suitable, proceed with activity without using the video. </a:t>
            </a:r>
          </a:p>
          <a:p>
            <a:pPr marL="171450" marR="0" lvl="0" indent="-171450" algn="l" defTabSz="875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Note</a:t>
            </a:r>
            <a:r>
              <a:rPr lang="en-GB" baseline="0" dirty="0"/>
              <a:t> the video can be watched at: </a:t>
            </a:r>
            <a:r>
              <a:rPr lang="en-GB" sz="1149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https://www.youtube.com/watch?v=88DIPQ2WIeg&amp;list=PLYS82SXtJJt8Oy5frydcY61HrlHV1UXm4&amp;index=2</a:t>
            </a:r>
            <a:r>
              <a:rPr lang="en-GB" sz="114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875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22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</a:t>
            </a:r>
            <a:r>
              <a:rPr lang="en-GB" baseline="0" dirty="0"/>
              <a:t> possible, e</a:t>
            </a:r>
            <a:r>
              <a:rPr lang="en-GB" dirty="0"/>
              <a:t>ach question should be written on a separate A3 sheet before the lesson. For large classes, doubles of each question can be prepared.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After watching</a:t>
            </a:r>
            <a:r>
              <a:rPr lang="en-GB" i="0" baseline="0" dirty="0"/>
              <a:t> the video, give each group one A3 sheet and have them write down their ideas. You could hang these on the wall around the room.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i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baseline="0" dirty="0"/>
              <a:t>Then have groups rotate around the room (or pass around the sheets), looking at each poster and responding to the other students’ statements using the symbols and explaining their reasons.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08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/>
              <a:t>This can be done in pairs, groups or with the whole class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56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Depending on whether this activity is done in pairs or groups and time available, you can direct the number of scenarios they want each group to do.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Remind students that these should be fictitious and not based on people they know or real life experiences. e.g. One friend is left out of a trip to the cinema, one friend lies to another friend about where they were at the weekend, a friend starts dating a person in the class they know their best friend likes.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devices for students are not available, </a:t>
            </a:r>
            <a:r>
              <a:rPr lang="en-GB" b="0" i="0" u="none" dirty="0"/>
              <a:t>the</a:t>
            </a:r>
            <a:r>
              <a:rPr lang="en-GB" dirty="0"/>
              <a:t> whole class can explore suggested resources together in </a:t>
            </a:r>
            <a:r>
              <a:rPr lang="en-GB" b="0" i="0" u="none" dirty="0"/>
              <a:t>the</a:t>
            </a:r>
            <a:r>
              <a:rPr lang="en-GB" b="0" i="0" u="none" baseline="0" dirty="0"/>
              <a:t> </a:t>
            </a:r>
            <a:r>
              <a:rPr lang="en-GB" dirty="0"/>
              <a:t>order listed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devices are available,</a:t>
            </a:r>
            <a:r>
              <a:rPr lang="en-GB" baseline="0" dirty="0"/>
              <a:t> share the following URL with them: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https://www.youtube.com/watch?v=k5Gr_mx-42M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0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49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swapping with another group, ask students to create a flow chart to represent solutions and the possible outcomes to the challenging scenarios.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49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49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ideas, students can look at the How to comfort a friend in need PDF.</a:t>
            </a:r>
            <a:endParaRPr lang="en-GB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40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49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back at the mind map from the start of the lesson and ask students to add on anything new they have thought about or reflected on in the lesson.</a:t>
            </a:r>
          </a:p>
          <a:p>
            <a:endParaRPr lang="en-GB" sz="1149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49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them to add on more tips in another colour about ways to maintain healthy friendships.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0FC1-260F-4424-992A-5812BE70567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81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71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18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6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0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49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27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01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5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EDEC1-B61F-45AE-83A4-EE631E533697}" type="datetimeFigureOut">
              <a:rPr lang="en-GB" smtClean="0"/>
              <a:t>20/09/2023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36C3-05CB-4498-8985-9F735CFB4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6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iseabove.org.uk/article/online-stres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88DIPQ2WIeg&amp;list=PLYS82SXtJJt8Oy5frydcY61HrlHV1UXm4&amp;index=2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k5Gr_mx-42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628E98-F69E-184A-AA42-8825A27A0A1B}"/>
              </a:ext>
            </a:extLst>
          </p:cNvPr>
          <p:cNvSpPr/>
          <p:nvPr/>
        </p:nvSpPr>
        <p:spPr>
          <a:xfrm>
            <a:off x="-1" y="0"/>
            <a:ext cx="10691813" cy="1155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C7C63-996D-9842-906A-45B79417BDCC}"/>
              </a:ext>
            </a:extLst>
          </p:cNvPr>
          <p:cNvSpPr txBox="1"/>
          <p:nvPr/>
        </p:nvSpPr>
        <p:spPr>
          <a:xfrm>
            <a:off x="548894" y="169590"/>
            <a:ext cx="9552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9E3E4-8FFE-CE44-94DE-622A70830A17}"/>
              </a:ext>
            </a:extLst>
          </p:cNvPr>
          <p:cNvSpPr/>
          <p:nvPr/>
        </p:nvSpPr>
        <p:spPr>
          <a:xfrm>
            <a:off x="1317629" y="6700454"/>
            <a:ext cx="1696889" cy="859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13B8C-4885-1B42-B724-DADD66E8D8B6}"/>
              </a:ext>
            </a:extLst>
          </p:cNvPr>
          <p:cNvSpPr/>
          <p:nvPr/>
        </p:nvSpPr>
        <p:spPr>
          <a:xfrm>
            <a:off x="3014517" y="6700454"/>
            <a:ext cx="6359668" cy="859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6E4E7A-A2BD-4646-9897-7634AED151D3}"/>
              </a:ext>
            </a:extLst>
          </p:cNvPr>
          <p:cNvSpPr txBox="1"/>
          <p:nvPr/>
        </p:nvSpPr>
        <p:spPr>
          <a:xfrm>
            <a:off x="1351152" y="6801294"/>
            <a:ext cx="164828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600" dirty="0">
                <a:solidFill>
                  <a:srgbClr val="F15C38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rgbClr val="F15C38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VOCABULARY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A0CF47-209C-C542-B775-9D5DE952C4E8}"/>
              </a:ext>
            </a:extLst>
          </p:cNvPr>
          <p:cNvSpPr/>
          <p:nvPr/>
        </p:nvSpPr>
        <p:spPr>
          <a:xfrm>
            <a:off x="548894" y="1691141"/>
            <a:ext cx="4491860" cy="59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23660C-7B73-534A-B278-612F3E8E1A57}"/>
              </a:ext>
            </a:extLst>
          </p:cNvPr>
          <p:cNvSpPr/>
          <p:nvPr/>
        </p:nvSpPr>
        <p:spPr>
          <a:xfrm>
            <a:off x="5609725" y="1695450"/>
            <a:ext cx="4491860" cy="59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CB26D0-AEDB-654C-BFC5-128DA4562A7D}"/>
              </a:ext>
            </a:extLst>
          </p:cNvPr>
          <p:cNvSpPr txBox="1"/>
          <p:nvPr/>
        </p:nvSpPr>
        <p:spPr>
          <a:xfrm>
            <a:off x="551316" y="1732738"/>
            <a:ext cx="34512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Learning objectives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AE719-EF59-BF40-B81F-4A95FF422F2E}"/>
              </a:ext>
            </a:extLst>
          </p:cNvPr>
          <p:cNvSpPr txBox="1"/>
          <p:nvPr/>
        </p:nvSpPr>
        <p:spPr>
          <a:xfrm>
            <a:off x="5617421" y="1732941"/>
            <a:ext cx="3481650" cy="523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Learning outcomes</a:t>
            </a:r>
            <a:r>
              <a:rPr lang="en-GB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7C5461-AFE0-784C-8A51-D578DD7661ED}"/>
              </a:ext>
            </a:extLst>
          </p:cNvPr>
          <p:cNvSpPr txBox="1"/>
          <p:nvPr/>
        </p:nvSpPr>
        <p:spPr>
          <a:xfrm>
            <a:off x="580416" y="2465500"/>
            <a:ext cx="443115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learning about friendships and how to deal with some of the challenges that can arise.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E851EE-C96B-F54E-BA3A-D177E3009E14}"/>
              </a:ext>
            </a:extLst>
          </p:cNvPr>
          <p:cNvSpPr txBox="1"/>
          <p:nvPr/>
        </p:nvSpPr>
        <p:spPr>
          <a:xfrm>
            <a:off x="3063114" y="6765449"/>
            <a:ext cx="4571576" cy="67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600" spc="5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Friendships, positive, respect, help, qualities, peer pressure, support, services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F0C988-CF80-8A4C-AF4F-F420A56C2239}"/>
              </a:ext>
            </a:extLst>
          </p:cNvPr>
          <p:cNvSpPr txBox="1"/>
          <p:nvPr/>
        </p:nvSpPr>
        <p:spPr>
          <a:xfrm>
            <a:off x="5617422" y="2466109"/>
            <a:ext cx="46941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By the end of the lesson you will be able to…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Identify the qualities of healthy and unhealthy friendships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Describe strategies for dealing with challenges in friendship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Explain how friends can support each other effectively</a:t>
            </a:r>
            <a:b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386673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4DB4EAE-E6FA-DC42-8852-FAFE94C50070}"/>
              </a:ext>
            </a:extLst>
          </p:cNvPr>
          <p:cNvSpPr txBox="1"/>
          <p:nvPr/>
        </p:nvSpPr>
        <p:spPr>
          <a:xfrm>
            <a:off x="1223954" y="2526055"/>
            <a:ext cx="834586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GB" sz="23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confident are you in knowing what makes a good friend?</a:t>
            </a:r>
          </a:p>
          <a:p>
            <a:pPr marL="457200" indent="-457200">
              <a:buAutoNum type="alphaUcPeriod"/>
            </a:pPr>
            <a:endParaRPr lang="en-GB" sz="23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AutoNum type="alphaUcPeriod"/>
            </a:pPr>
            <a:r>
              <a:rPr lang="en-GB" sz="23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confident do you feel about managing changes in your friendships?</a:t>
            </a:r>
          </a:p>
          <a:p>
            <a:pPr marL="457200" indent="-457200">
              <a:buAutoNum type="alphaUcPeriod"/>
            </a:pPr>
            <a:endParaRPr lang="en-GB" sz="23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AutoNum type="alphaUcPeriod"/>
            </a:pPr>
            <a:r>
              <a:rPr lang="en-GB" sz="23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confident are you in knowing how to support a friend?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198AB6-8DD3-AD42-B754-01C8BD61873C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559C04-59D8-6C47-B88A-900F914E62B4}"/>
              </a:ext>
            </a:extLst>
          </p:cNvPr>
          <p:cNvSpPr txBox="1"/>
          <p:nvPr/>
        </p:nvSpPr>
        <p:spPr>
          <a:xfrm>
            <a:off x="0" y="957196"/>
            <a:ext cx="10691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SELF ASSESSMENT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46BB906-7589-DE40-9E6E-D30B9D3BA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0" y="447569"/>
            <a:ext cx="1007838" cy="100207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9271A9D-06BE-E742-8684-6A239DDDCFF8}"/>
              </a:ext>
            </a:extLst>
          </p:cNvPr>
          <p:cNvSpPr txBox="1"/>
          <p:nvPr/>
        </p:nvSpPr>
        <p:spPr>
          <a:xfrm>
            <a:off x="-3" y="168161"/>
            <a:ext cx="10691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C1FC77-0DD9-7546-9C44-E26231E89ACE}"/>
              </a:ext>
            </a:extLst>
          </p:cNvPr>
          <p:cNvSpPr txBox="1"/>
          <p:nvPr/>
        </p:nvSpPr>
        <p:spPr>
          <a:xfrm>
            <a:off x="6169446" y="6841475"/>
            <a:ext cx="3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EXTREMELY CONFIDENT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2E75CF-1F3C-764F-8928-3692257CF22E}"/>
              </a:ext>
            </a:extLst>
          </p:cNvPr>
          <p:cNvSpPr txBox="1"/>
          <p:nvPr/>
        </p:nvSpPr>
        <p:spPr>
          <a:xfrm>
            <a:off x="714940" y="6841475"/>
            <a:ext cx="3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NOT CONFIDENT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24FEC2-C10E-5349-AA2A-790FE0A06769}"/>
              </a:ext>
            </a:extLst>
          </p:cNvPr>
          <p:cNvSpPr/>
          <p:nvPr/>
        </p:nvSpPr>
        <p:spPr>
          <a:xfrm>
            <a:off x="1377538" y="6341422"/>
            <a:ext cx="8063345" cy="98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9E46992-42E6-F34C-9F54-BD07BF4ED318}"/>
              </a:ext>
            </a:extLst>
          </p:cNvPr>
          <p:cNvSpPr/>
          <p:nvPr/>
        </p:nvSpPr>
        <p:spPr>
          <a:xfrm>
            <a:off x="9325420" y="5994139"/>
            <a:ext cx="771896" cy="771896"/>
          </a:xfrm>
          <a:prstGeom prst="ellipse">
            <a:avLst/>
          </a:prstGeom>
          <a:solidFill>
            <a:srgbClr val="EA512D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D43C2F7-8F79-8245-953F-4F3B1C509921}"/>
              </a:ext>
            </a:extLst>
          </p:cNvPr>
          <p:cNvSpPr/>
          <p:nvPr/>
        </p:nvSpPr>
        <p:spPr>
          <a:xfrm>
            <a:off x="753141" y="6002010"/>
            <a:ext cx="771896" cy="771896"/>
          </a:xfrm>
          <a:prstGeom prst="ellipse">
            <a:avLst/>
          </a:prstGeom>
          <a:solidFill>
            <a:srgbClr val="F15C38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EDCD584-C91F-D94D-8B36-E8787D8B86FF}"/>
              </a:ext>
            </a:extLst>
          </p:cNvPr>
          <p:cNvSpPr txBox="1"/>
          <p:nvPr/>
        </p:nvSpPr>
        <p:spPr>
          <a:xfrm>
            <a:off x="9301733" y="6056922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39B7D8-FC4D-FA4B-8FA4-90BA02346D6E}"/>
              </a:ext>
            </a:extLst>
          </p:cNvPr>
          <p:cNvSpPr txBox="1"/>
          <p:nvPr/>
        </p:nvSpPr>
        <p:spPr>
          <a:xfrm>
            <a:off x="729454" y="6071436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0</a:t>
            </a:r>
          </a:p>
        </p:txBody>
      </p:sp>
      <p:sp>
        <p:nvSpPr>
          <p:cNvPr id="63" name="Rectangle: Rounded Corners 46">
            <a:extLst>
              <a:ext uri="{FF2B5EF4-FFF2-40B4-BE49-F238E27FC236}">
                <a16:creationId xmlns:a16="http://schemas.microsoft.com/office/drawing/2014/main" id="{FA40B440-281E-514B-B2C3-4BAF0F687290}"/>
              </a:ext>
            </a:extLst>
          </p:cNvPr>
          <p:cNvSpPr/>
          <p:nvPr/>
        </p:nvSpPr>
        <p:spPr>
          <a:xfrm>
            <a:off x="2023666" y="6194810"/>
            <a:ext cx="97162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47">
            <a:extLst>
              <a:ext uri="{FF2B5EF4-FFF2-40B4-BE49-F238E27FC236}">
                <a16:creationId xmlns:a16="http://schemas.microsoft.com/office/drawing/2014/main" id="{1833CCC4-B3F1-2E48-9014-93E9BFB09AB2}"/>
              </a:ext>
            </a:extLst>
          </p:cNvPr>
          <p:cNvSpPr/>
          <p:nvPr/>
        </p:nvSpPr>
        <p:spPr>
          <a:xfrm>
            <a:off x="8672945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48">
            <a:extLst>
              <a:ext uri="{FF2B5EF4-FFF2-40B4-BE49-F238E27FC236}">
                <a16:creationId xmlns:a16="http://schemas.microsoft.com/office/drawing/2014/main" id="{827ABE61-C81D-3247-A4DC-4F2F3B1452F4}"/>
              </a:ext>
            </a:extLst>
          </p:cNvPr>
          <p:cNvSpPr/>
          <p:nvPr/>
        </p:nvSpPr>
        <p:spPr>
          <a:xfrm>
            <a:off x="2846324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: Rounded Corners 49">
            <a:extLst>
              <a:ext uri="{FF2B5EF4-FFF2-40B4-BE49-F238E27FC236}">
                <a16:creationId xmlns:a16="http://schemas.microsoft.com/office/drawing/2014/main" id="{E63CA4C5-0450-1E4F-AEFB-1FE27F81EC52}"/>
              </a:ext>
            </a:extLst>
          </p:cNvPr>
          <p:cNvSpPr/>
          <p:nvPr/>
        </p:nvSpPr>
        <p:spPr>
          <a:xfrm>
            <a:off x="7840568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50">
            <a:extLst>
              <a:ext uri="{FF2B5EF4-FFF2-40B4-BE49-F238E27FC236}">
                <a16:creationId xmlns:a16="http://schemas.microsoft.com/office/drawing/2014/main" id="{A3A188E6-6009-2F45-9924-178ADFCB159B}"/>
              </a:ext>
            </a:extLst>
          </p:cNvPr>
          <p:cNvSpPr/>
          <p:nvPr/>
        </p:nvSpPr>
        <p:spPr>
          <a:xfrm>
            <a:off x="7008194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51">
            <a:extLst>
              <a:ext uri="{FF2B5EF4-FFF2-40B4-BE49-F238E27FC236}">
                <a16:creationId xmlns:a16="http://schemas.microsoft.com/office/drawing/2014/main" id="{5AF3EF22-EBCE-B14F-86A9-7CECBC4D9B9A}"/>
              </a:ext>
            </a:extLst>
          </p:cNvPr>
          <p:cNvSpPr/>
          <p:nvPr/>
        </p:nvSpPr>
        <p:spPr>
          <a:xfrm>
            <a:off x="3678698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52">
            <a:extLst>
              <a:ext uri="{FF2B5EF4-FFF2-40B4-BE49-F238E27FC236}">
                <a16:creationId xmlns:a16="http://schemas.microsoft.com/office/drawing/2014/main" id="{805EEAB2-4AAA-394B-AFC5-7BF52381C108}"/>
              </a:ext>
            </a:extLst>
          </p:cNvPr>
          <p:cNvSpPr/>
          <p:nvPr/>
        </p:nvSpPr>
        <p:spPr>
          <a:xfrm>
            <a:off x="4511072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53">
            <a:extLst>
              <a:ext uri="{FF2B5EF4-FFF2-40B4-BE49-F238E27FC236}">
                <a16:creationId xmlns:a16="http://schemas.microsoft.com/office/drawing/2014/main" id="{D04041E2-6FEE-AD4D-BF92-37B3DC3FABF1}"/>
              </a:ext>
            </a:extLst>
          </p:cNvPr>
          <p:cNvSpPr/>
          <p:nvPr/>
        </p:nvSpPr>
        <p:spPr>
          <a:xfrm>
            <a:off x="6175820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54">
            <a:extLst>
              <a:ext uri="{FF2B5EF4-FFF2-40B4-BE49-F238E27FC236}">
                <a16:creationId xmlns:a16="http://schemas.microsoft.com/office/drawing/2014/main" id="{7358DDAD-ADCC-E642-8DF4-E189DDB21FA5}"/>
              </a:ext>
            </a:extLst>
          </p:cNvPr>
          <p:cNvSpPr/>
          <p:nvPr/>
        </p:nvSpPr>
        <p:spPr>
          <a:xfrm>
            <a:off x="5343446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8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B973F29-47AE-174B-B0AF-08C2FEC8EE2E}"/>
              </a:ext>
            </a:extLst>
          </p:cNvPr>
          <p:cNvSpPr/>
          <p:nvPr/>
        </p:nvSpPr>
        <p:spPr>
          <a:xfrm>
            <a:off x="-1" y="-1"/>
            <a:ext cx="10691813" cy="1538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E2B45-D7A3-4CE9-A61F-59150059C71F}"/>
              </a:ext>
            </a:extLst>
          </p:cNvPr>
          <p:cNvSpPr/>
          <p:nvPr/>
        </p:nvSpPr>
        <p:spPr>
          <a:xfrm rot="2700000">
            <a:off x="3835691" y="4652307"/>
            <a:ext cx="3692227" cy="261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4CD130-4B65-4409-BBED-BE05A69B9A1F}"/>
              </a:ext>
            </a:extLst>
          </p:cNvPr>
          <p:cNvSpPr/>
          <p:nvPr/>
        </p:nvSpPr>
        <p:spPr>
          <a:xfrm rot="8100000">
            <a:off x="3006142" y="4632529"/>
            <a:ext cx="3746363" cy="266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699CD9-636C-4F1C-AA2C-AEDAD9D062FA}"/>
              </a:ext>
            </a:extLst>
          </p:cNvPr>
          <p:cNvSpPr/>
          <p:nvPr/>
        </p:nvSpPr>
        <p:spPr>
          <a:xfrm rot="5400000">
            <a:off x="3833656" y="4632478"/>
            <a:ext cx="2946162" cy="266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213270-B9AC-4AE7-B62D-8531C885D689}"/>
              </a:ext>
            </a:extLst>
          </p:cNvPr>
          <p:cNvSpPr/>
          <p:nvPr/>
        </p:nvSpPr>
        <p:spPr>
          <a:xfrm>
            <a:off x="2896031" y="4115214"/>
            <a:ext cx="4883717" cy="234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7C5527-6265-4D4C-B5E6-B315A2EC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0" y="320957"/>
            <a:ext cx="1007838" cy="10020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87511E-4476-4CC2-92B1-0F34FAB514F3}"/>
              </a:ext>
            </a:extLst>
          </p:cNvPr>
          <p:cNvSpPr txBox="1"/>
          <p:nvPr/>
        </p:nvSpPr>
        <p:spPr>
          <a:xfrm>
            <a:off x="-2" y="1733869"/>
            <a:ext cx="10691813" cy="87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new student has just moved to the school halfway through the year. </a:t>
            </a:r>
          </a:p>
          <a:p>
            <a:pPr algn="ctr">
              <a:lnSpc>
                <a:spcPts val="3200"/>
              </a:lnSpc>
            </a:pPr>
            <a:r>
              <a:rPr lang="en-GB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tips would you give them?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017974-DA51-472A-868F-D33861A83225}"/>
              </a:ext>
            </a:extLst>
          </p:cNvPr>
          <p:cNvSpPr/>
          <p:nvPr/>
        </p:nvSpPr>
        <p:spPr>
          <a:xfrm>
            <a:off x="3880995" y="2774170"/>
            <a:ext cx="2851484" cy="2851484"/>
          </a:xfrm>
          <a:prstGeom prst="ellipse">
            <a:avLst/>
          </a:prstGeom>
          <a:solidFill>
            <a:srgbClr val="EA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AC42E-35A3-4970-AD44-2006A5C24EB0}"/>
              </a:ext>
            </a:extLst>
          </p:cNvPr>
          <p:cNvSpPr txBox="1"/>
          <p:nvPr/>
        </p:nvSpPr>
        <p:spPr>
          <a:xfrm>
            <a:off x="3946125" y="3322749"/>
            <a:ext cx="272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Tips for making new friends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FEDBC0-0B94-45FB-B87E-BAE0D20D2967}"/>
              </a:ext>
            </a:extLst>
          </p:cNvPr>
          <p:cNvSpPr/>
          <p:nvPr/>
        </p:nvSpPr>
        <p:spPr>
          <a:xfrm>
            <a:off x="2245643" y="3518753"/>
            <a:ext cx="1425742" cy="142574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1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E7B0095-41DD-4086-84E4-AC1614FC72AC}"/>
              </a:ext>
            </a:extLst>
          </p:cNvPr>
          <p:cNvSpPr/>
          <p:nvPr/>
        </p:nvSpPr>
        <p:spPr>
          <a:xfrm>
            <a:off x="6255786" y="5370453"/>
            <a:ext cx="1425742" cy="142574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1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82EBBB-A9E1-44D5-A445-B0B7C83F00BA}"/>
              </a:ext>
            </a:extLst>
          </p:cNvPr>
          <p:cNvSpPr/>
          <p:nvPr/>
        </p:nvSpPr>
        <p:spPr>
          <a:xfrm>
            <a:off x="4593866" y="5861022"/>
            <a:ext cx="1425742" cy="142574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1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CC6AA4-69FE-4B79-92B8-07A1159D6B81}"/>
              </a:ext>
            </a:extLst>
          </p:cNvPr>
          <p:cNvSpPr/>
          <p:nvPr/>
        </p:nvSpPr>
        <p:spPr>
          <a:xfrm>
            <a:off x="6953245" y="3518753"/>
            <a:ext cx="1425742" cy="142574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1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3EF3E7-664E-4F1E-A720-03A3F5A01981}"/>
              </a:ext>
            </a:extLst>
          </p:cNvPr>
          <p:cNvSpPr/>
          <p:nvPr/>
        </p:nvSpPr>
        <p:spPr>
          <a:xfrm>
            <a:off x="2858077" y="5342317"/>
            <a:ext cx="1425742" cy="142574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1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01A89D-4FBC-2242-856C-5224AF87B2E9}"/>
              </a:ext>
            </a:extLst>
          </p:cNvPr>
          <p:cNvSpPr txBox="1"/>
          <p:nvPr/>
        </p:nvSpPr>
        <p:spPr>
          <a:xfrm>
            <a:off x="2091220" y="141454"/>
            <a:ext cx="642135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GB" sz="4800" dirty="0">
                <a:solidFill>
                  <a:srgbClr val="EA512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50393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25A92-2FDB-419F-939E-E86848E67323}"/>
              </a:ext>
            </a:extLst>
          </p:cNvPr>
          <p:cNvSpPr txBox="1"/>
          <p:nvPr/>
        </p:nvSpPr>
        <p:spPr>
          <a:xfrm>
            <a:off x="1223954" y="2526055"/>
            <a:ext cx="834586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GB" sz="23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confident are you in knowing what makes a good friend?</a:t>
            </a:r>
          </a:p>
          <a:p>
            <a:pPr marL="457200" indent="-457200">
              <a:buAutoNum type="alphaUcPeriod"/>
            </a:pPr>
            <a:endParaRPr lang="en-GB" sz="23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AutoNum type="alphaUcPeriod"/>
            </a:pPr>
            <a:r>
              <a:rPr lang="en-GB" sz="23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confident do you feel about managing changes in your friendships?</a:t>
            </a:r>
          </a:p>
          <a:p>
            <a:pPr marL="457200" indent="-457200">
              <a:buAutoNum type="alphaUcPeriod"/>
            </a:pPr>
            <a:endParaRPr lang="en-GB" sz="23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AutoNum type="alphaUcPeriod"/>
            </a:pPr>
            <a:r>
              <a:rPr lang="en-GB" sz="23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confident are you in knowing how to support a friend?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7B1C0E-3EA3-FF4E-8E66-D4DEF97ABF15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6E29B1-CF25-8048-BE7E-3A7B8FC67914}"/>
              </a:ext>
            </a:extLst>
          </p:cNvPr>
          <p:cNvSpPr txBox="1"/>
          <p:nvPr/>
        </p:nvSpPr>
        <p:spPr>
          <a:xfrm>
            <a:off x="0" y="957196"/>
            <a:ext cx="10691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SELF ASSESSMENT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E374A1-D930-0F4E-A79E-98AD63561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0" y="447569"/>
            <a:ext cx="1007838" cy="1002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881FB68-F08C-C040-9AE0-FB9F4BB3D2B9}"/>
              </a:ext>
            </a:extLst>
          </p:cNvPr>
          <p:cNvSpPr txBox="1"/>
          <p:nvPr/>
        </p:nvSpPr>
        <p:spPr>
          <a:xfrm>
            <a:off x="-3" y="168161"/>
            <a:ext cx="10691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A59FE9-13F3-944A-A2D1-0C7E8CA6462A}"/>
              </a:ext>
            </a:extLst>
          </p:cNvPr>
          <p:cNvSpPr txBox="1"/>
          <p:nvPr/>
        </p:nvSpPr>
        <p:spPr>
          <a:xfrm>
            <a:off x="6169446" y="6841475"/>
            <a:ext cx="3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EXTREMELY CONFIDENT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9483B3-E548-7143-AD3D-2B8E6E0604FB}"/>
              </a:ext>
            </a:extLst>
          </p:cNvPr>
          <p:cNvSpPr txBox="1"/>
          <p:nvPr/>
        </p:nvSpPr>
        <p:spPr>
          <a:xfrm>
            <a:off x="714940" y="6841475"/>
            <a:ext cx="3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NOT CONFIDENT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692E6E-8735-1143-BFBF-4E9CF78936FF}"/>
              </a:ext>
            </a:extLst>
          </p:cNvPr>
          <p:cNvSpPr/>
          <p:nvPr/>
        </p:nvSpPr>
        <p:spPr>
          <a:xfrm>
            <a:off x="1377538" y="6341422"/>
            <a:ext cx="8063345" cy="98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0E70710-E4FE-7545-8B1C-F1701B0201FC}"/>
              </a:ext>
            </a:extLst>
          </p:cNvPr>
          <p:cNvSpPr/>
          <p:nvPr/>
        </p:nvSpPr>
        <p:spPr>
          <a:xfrm>
            <a:off x="9325420" y="5994139"/>
            <a:ext cx="771896" cy="771896"/>
          </a:xfrm>
          <a:prstGeom prst="ellipse">
            <a:avLst/>
          </a:prstGeom>
          <a:solidFill>
            <a:srgbClr val="EA512D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9A51116-9FDC-C44E-B25E-6A193CA0F8BE}"/>
              </a:ext>
            </a:extLst>
          </p:cNvPr>
          <p:cNvSpPr/>
          <p:nvPr/>
        </p:nvSpPr>
        <p:spPr>
          <a:xfrm>
            <a:off x="753141" y="6002010"/>
            <a:ext cx="771896" cy="771896"/>
          </a:xfrm>
          <a:prstGeom prst="ellipse">
            <a:avLst/>
          </a:prstGeom>
          <a:solidFill>
            <a:srgbClr val="F15C38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C03529-9030-6843-9348-5475076886A6}"/>
              </a:ext>
            </a:extLst>
          </p:cNvPr>
          <p:cNvSpPr txBox="1"/>
          <p:nvPr/>
        </p:nvSpPr>
        <p:spPr>
          <a:xfrm>
            <a:off x="9301733" y="6056922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FFCA01-5472-124C-A291-E9AAEDEF07E1}"/>
              </a:ext>
            </a:extLst>
          </p:cNvPr>
          <p:cNvSpPr txBox="1"/>
          <p:nvPr/>
        </p:nvSpPr>
        <p:spPr>
          <a:xfrm>
            <a:off x="729454" y="6071436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0</a:t>
            </a:r>
          </a:p>
        </p:txBody>
      </p:sp>
      <p:sp>
        <p:nvSpPr>
          <p:cNvPr id="46" name="Rectangle: Rounded Corners 46">
            <a:extLst>
              <a:ext uri="{FF2B5EF4-FFF2-40B4-BE49-F238E27FC236}">
                <a16:creationId xmlns:a16="http://schemas.microsoft.com/office/drawing/2014/main" id="{1787A5D8-0AE2-7D42-A1F0-DAADD231D9E1}"/>
              </a:ext>
            </a:extLst>
          </p:cNvPr>
          <p:cNvSpPr/>
          <p:nvPr/>
        </p:nvSpPr>
        <p:spPr>
          <a:xfrm>
            <a:off x="2023666" y="6194810"/>
            <a:ext cx="97162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7">
            <a:extLst>
              <a:ext uri="{FF2B5EF4-FFF2-40B4-BE49-F238E27FC236}">
                <a16:creationId xmlns:a16="http://schemas.microsoft.com/office/drawing/2014/main" id="{B630C094-4B6C-3B45-B5CB-49500192B144}"/>
              </a:ext>
            </a:extLst>
          </p:cNvPr>
          <p:cNvSpPr/>
          <p:nvPr/>
        </p:nvSpPr>
        <p:spPr>
          <a:xfrm>
            <a:off x="8672945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8">
            <a:extLst>
              <a:ext uri="{FF2B5EF4-FFF2-40B4-BE49-F238E27FC236}">
                <a16:creationId xmlns:a16="http://schemas.microsoft.com/office/drawing/2014/main" id="{082D4705-42DB-2E4C-910F-170830A75AEE}"/>
              </a:ext>
            </a:extLst>
          </p:cNvPr>
          <p:cNvSpPr/>
          <p:nvPr/>
        </p:nvSpPr>
        <p:spPr>
          <a:xfrm>
            <a:off x="2846324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9">
            <a:extLst>
              <a:ext uri="{FF2B5EF4-FFF2-40B4-BE49-F238E27FC236}">
                <a16:creationId xmlns:a16="http://schemas.microsoft.com/office/drawing/2014/main" id="{E8DC3A05-42DC-FD4C-BA16-4B6F7DE4937B}"/>
              </a:ext>
            </a:extLst>
          </p:cNvPr>
          <p:cNvSpPr/>
          <p:nvPr/>
        </p:nvSpPr>
        <p:spPr>
          <a:xfrm>
            <a:off x="7840568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50">
            <a:extLst>
              <a:ext uri="{FF2B5EF4-FFF2-40B4-BE49-F238E27FC236}">
                <a16:creationId xmlns:a16="http://schemas.microsoft.com/office/drawing/2014/main" id="{D8F4BCDA-E79E-DD4A-8EB5-227E7F3B0171}"/>
              </a:ext>
            </a:extLst>
          </p:cNvPr>
          <p:cNvSpPr/>
          <p:nvPr/>
        </p:nvSpPr>
        <p:spPr>
          <a:xfrm>
            <a:off x="7008194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1">
            <a:extLst>
              <a:ext uri="{FF2B5EF4-FFF2-40B4-BE49-F238E27FC236}">
                <a16:creationId xmlns:a16="http://schemas.microsoft.com/office/drawing/2014/main" id="{B75E4061-705E-4B45-AFB2-781BCC08E20D}"/>
              </a:ext>
            </a:extLst>
          </p:cNvPr>
          <p:cNvSpPr/>
          <p:nvPr/>
        </p:nvSpPr>
        <p:spPr>
          <a:xfrm>
            <a:off x="3678698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2">
            <a:extLst>
              <a:ext uri="{FF2B5EF4-FFF2-40B4-BE49-F238E27FC236}">
                <a16:creationId xmlns:a16="http://schemas.microsoft.com/office/drawing/2014/main" id="{865F4246-347F-9D42-96CA-0AA299DEF9CA}"/>
              </a:ext>
            </a:extLst>
          </p:cNvPr>
          <p:cNvSpPr/>
          <p:nvPr/>
        </p:nvSpPr>
        <p:spPr>
          <a:xfrm>
            <a:off x="4511072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3">
            <a:extLst>
              <a:ext uri="{FF2B5EF4-FFF2-40B4-BE49-F238E27FC236}">
                <a16:creationId xmlns:a16="http://schemas.microsoft.com/office/drawing/2014/main" id="{77DD8C29-9484-C246-B98A-2BE20A485A11}"/>
              </a:ext>
            </a:extLst>
          </p:cNvPr>
          <p:cNvSpPr/>
          <p:nvPr/>
        </p:nvSpPr>
        <p:spPr>
          <a:xfrm>
            <a:off x="6175820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4">
            <a:extLst>
              <a:ext uri="{FF2B5EF4-FFF2-40B4-BE49-F238E27FC236}">
                <a16:creationId xmlns:a16="http://schemas.microsoft.com/office/drawing/2014/main" id="{66AC6F11-62C2-7848-B669-2DD6D179F061}"/>
              </a:ext>
            </a:extLst>
          </p:cNvPr>
          <p:cNvSpPr/>
          <p:nvPr/>
        </p:nvSpPr>
        <p:spPr>
          <a:xfrm>
            <a:off x="5343446" y="6194810"/>
            <a:ext cx="106878" cy="4037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1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B27145A-10BD-494E-A899-A67D4AC75C18}"/>
              </a:ext>
            </a:extLst>
          </p:cNvPr>
          <p:cNvSpPr/>
          <p:nvPr/>
        </p:nvSpPr>
        <p:spPr>
          <a:xfrm>
            <a:off x="1882259" y="6621367"/>
            <a:ext cx="7837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2800" dirty="0"/>
              <a:t>Add your ideas to the posters around the room</a:t>
            </a:r>
            <a:endParaRPr lang="en-GB" sz="2800" u="sng" dirty="0"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48DCC8-5E26-4B7C-9E3A-0D9E550C2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2" y="6547434"/>
            <a:ext cx="650933" cy="650932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09" y="1884362"/>
            <a:ext cx="6286500" cy="379095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C94E17C-A036-45ED-9268-B82277F6C44A}"/>
              </a:ext>
            </a:extLst>
          </p:cNvPr>
          <p:cNvSpPr/>
          <p:nvPr/>
        </p:nvSpPr>
        <p:spPr>
          <a:xfrm>
            <a:off x="2084999" y="5880074"/>
            <a:ext cx="6694837" cy="46259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475D69-C8D3-4DDA-AC59-6B25FE1F8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4" y="5761460"/>
            <a:ext cx="709219" cy="6998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3CA56D-C355-4A7E-9935-3E7D3D460270}"/>
              </a:ext>
            </a:extLst>
          </p:cNvPr>
          <p:cNvSpPr txBox="1"/>
          <p:nvPr/>
        </p:nvSpPr>
        <p:spPr>
          <a:xfrm>
            <a:off x="2339253" y="5933911"/>
            <a:ext cx="716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5"/>
              </a:rPr>
              <a:t>Suli</a:t>
            </a:r>
            <a:r>
              <a:rPr lang="en-GB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5"/>
              </a:rPr>
              <a:t> Breaks on friendship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CD1B94-5873-D44C-87B4-83B1278B59E3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9483A-1F65-4B4D-8A14-60A8DB73BE5E}"/>
              </a:ext>
            </a:extLst>
          </p:cNvPr>
          <p:cNvSpPr txBox="1"/>
          <p:nvPr/>
        </p:nvSpPr>
        <p:spPr>
          <a:xfrm>
            <a:off x="-2" y="957196"/>
            <a:ext cx="1069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MAKES A GOOD MATE?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542C2-CF7A-F54A-A2F7-67FDB4896911}"/>
              </a:ext>
            </a:extLst>
          </p:cNvPr>
          <p:cNvSpPr txBox="1"/>
          <p:nvPr/>
        </p:nvSpPr>
        <p:spPr>
          <a:xfrm>
            <a:off x="-1" y="210365"/>
            <a:ext cx="10691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6857BE-C3AA-3142-95B7-C2605F49D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12" y="452762"/>
            <a:ext cx="1021405" cy="10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CDB402C-D780-45E1-836C-AC5FB0F15E7E}"/>
              </a:ext>
            </a:extLst>
          </p:cNvPr>
          <p:cNvSpPr txBox="1"/>
          <p:nvPr/>
        </p:nvSpPr>
        <p:spPr>
          <a:xfrm>
            <a:off x="1260098" y="2150707"/>
            <a:ext cx="81607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Good friends do… (how do they add to your life?)    </a:t>
            </a:r>
          </a:p>
          <a:p>
            <a:pPr marL="457200" indent="-457200">
              <a:buAutoNum type="alphaUcPeriod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Good friends don’t… (what do good friends avoid doing?) </a:t>
            </a:r>
          </a:p>
          <a:p>
            <a:pPr marL="457200" indent="-457200">
              <a:buAutoNum type="alphaUcPeriod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most important qualities of a friend are…  </a:t>
            </a:r>
          </a:p>
          <a:p>
            <a:pPr marL="457200" indent="-457200">
              <a:buAutoNum type="alphaUcPeriod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GB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Conflicts that can arise in friendship include…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CF7A0F-B18A-43BC-91E6-B15937E8CB58}"/>
              </a:ext>
            </a:extLst>
          </p:cNvPr>
          <p:cNvSpPr txBox="1"/>
          <p:nvPr/>
        </p:nvSpPr>
        <p:spPr>
          <a:xfrm>
            <a:off x="1280160" y="5156787"/>
            <a:ext cx="81607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Respond to other people’s statements. Explain your reasons!</a:t>
            </a:r>
          </a:p>
        </p:txBody>
      </p:sp>
      <p:pic>
        <p:nvPicPr>
          <p:cNvPr id="4" name="Graphic 3" descr="Add">
            <a:extLst>
              <a:ext uri="{FF2B5EF4-FFF2-40B4-BE49-F238E27FC236}">
                <a16:creationId xmlns:a16="http://schemas.microsoft.com/office/drawing/2014/main" id="{4E0F8193-32CB-46FE-842F-65D831A1E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1284" y="5810945"/>
            <a:ext cx="844414" cy="84441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2A3BA3DA-2B65-4208-B3A2-16255ED3C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253" y="5824071"/>
            <a:ext cx="818163" cy="818163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E42A906B-5B9E-4B7F-84C5-71501AE2B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2488" y="5824071"/>
            <a:ext cx="818163" cy="818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BCE346-847C-40C0-B852-F3064E7D593F}"/>
              </a:ext>
            </a:extLst>
          </p:cNvPr>
          <p:cNvSpPr txBox="1"/>
          <p:nvPr/>
        </p:nvSpPr>
        <p:spPr>
          <a:xfrm>
            <a:off x="8965826" y="5543875"/>
            <a:ext cx="5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DE4AFC-74DC-47FA-8E88-4719564E46DE}"/>
              </a:ext>
            </a:extLst>
          </p:cNvPr>
          <p:cNvSpPr txBox="1"/>
          <p:nvPr/>
        </p:nvSpPr>
        <p:spPr>
          <a:xfrm>
            <a:off x="508122" y="6731361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Agree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0F3AEF-C415-4863-BA6A-8B16F137B151}"/>
              </a:ext>
            </a:extLst>
          </p:cNvPr>
          <p:cNvSpPr txBox="1"/>
          <p:nvPr/>
        </p:nvSpPr>
        <p:spPr>
          <a:xfrm>
            <a:off x="3327357" y="6770395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Disagree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BA008E-EA76-421A-9506-D62BF15202A5}"/>
              </a:ext>
            </a:extLst>
          </p:cNvPr>
          <p:cNvSpPr txBox="1"/>
          <p:nvPr/>
        </p:nvSpPr>
        <p:spPr>
          <a:xfrm>
            <a:off x="5959279" y="6773466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Develop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6D2F36-F4A3-4F4F-9624-0D1A53A46944}"/>
              </a:ext>
            </a:extLst>
          </p:cNvPr>
          <p:cNvSpPr txBox="1"/>
          <p:nvPr/>
        </p:nvSpPr>
        <p:spPr>
          <a:xfrm>
            <a:off x="8461777" y="6773466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Challenge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FFE905-7FAD-734C-8849-221AE972E6D5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65781-5CDB-204B-92D0-52D092797551}"/>
              </a:ext>
            </a:extLst>
          </p:cNvPr>
          <p:cNvSpPr txBox="1"/>
          <p:nvPr/>
        </p:nvSpPr>
        <p:spPr>
          <a:xfrm>
            <a:off x="-2" y="957196"/>
            <a:ext cx="1069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MAKES A GOOD MATE?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A30285-EE67-7143-B715-81956527BB80}"/>
              </a:ext>
            </a:extLst>
          </p:cNvPr>
          <p:cNvSpPr txBox="1"/>
          <p:nvPr/>
        </p:nvSpPr>
        <p:spPr>
          <a:xfrm>
            <a:off x="-1" y="210365"/>
            <a:ext cx="10691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404039-20EF-0D4E-BCB7-0D5BC4C45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0" y="447569"/>
            <a:ext cx="1007838" cy="10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3FB6D4F-95F0-4DB8-A09A-7D6D4E8BE668}"/>
              </a:ext>
            </a:extLst>
          </p:cNvPr>
          <p:cNvSpPr txBox="1"/>
          <p:nvPr/>
        </p:nvSpPr>
        <p:spPr>
          <a:xfrm>
            <a:off x="2183538" y="2018769"/>
            <a:ext cx="6442878" cy="12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1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did people agree on and why?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1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did people disagree on and why?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9039-DB4A-45B3-B9B7-266F2BDEF4E5}"/>
              </a:ext>
            </a:extLst>
          </p:cNvPr>
          <p:cNvSpPr txBox="1"/>
          <p:nvPr/>
        </p:nvSpPr>
        <p:spPr>
          <a:xfrm>
            <a:off x="2183539" y="4296851"/>
            <a:ext cx="7044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 do some people have different expectations of what a ‘good friend’ means?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Are there similarities in these qualities to positive sibling relationships?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what ways might our expectations of friendships change over time?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7D2A02-36AF-C641-AC6C-2E24C8182CE6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669C65-96EA-604A-A15F-D31B18CA1D86}"/>
              </a:ext>
            </a:extLst>
          </p:cNvPr>
          <p:cNvSpPr txBox="1"/>
          <p:nvPr/>
        </p:nvSpPr>
        <p:spPr>
          <a:xfrm>
            <a:off x="-2" y="957196"/>
            <a:ext cx="1069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MAKES A GOOD MATE?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EAA7A1-D411-CE4F-AD10-A88564D0F7EC}"/>
              </a:ext>
            </a:extLst>
          </p:cNvPr>
          <p:cNvSpPr txBox="1"/>
          <p:nvPr/>
        </p:nvSpPr>
        <p:spPr>
          <a:xfrm>
            <a:off x="-1" y="210365"/>
            <a:ext cx="10691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784FE1-5622-1B48-8F20-A341AD9E9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9" y="473482"/>
            <a:ext cx="1001185" cy="1001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C5FD51-2FF8-564D-A195-67FECECE0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3" y="4985610"/>
            <a:ext cx="609787" cy="6063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B94E5AE-290F-F842-9865-511F4A05564C}"/>
              </a:ext>
            </a:extLst>
          </p:cNvPr>
          <p:cNvSpPr txBox="1"/>
          <p:nvPr/>
        </p:nvSpPr>
        <p:spPr>
          <a:xfrm>
            <a:off x="310423" y="2217071"/>
            <a:ext cx="96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8833B9-2082-414E-84CA-90CBA8CCFBDA}"/>
              </a:ext>
            </a:extLst>
          </p:cNvPr>
          <p:cNvSpPr txBox="1"/>
          <p:nvPr/>
        </p:nvSpPr>
        <p:spPr>
          <a:xfrm>
            <a:off x="310423" y="4296851"/>
            <a:ext cx="157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FURTHER  CHALLENGE</a:t>
            </a:r>
          </a:p>
        </p:txBody>
      </p:sp>
    </p:spTree>
    <p:extLst>
      <p:ext uri="{BB962C8B-B14F-4D97-AF65-F5344CB8AC3E}">
        <p14:creationId xmlns:p14="http://schemas.microsoft.com/office/powerpoint/2010/main" val="288275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CAD1939-D601-44AE-9DC0-E4E63F63CA62}"/>
              </a:ext>
            </a:extLst>
          </p:cNvPr>
          <p:cNvSpPr txBox="1"/>
          <p:nvPr/>
        </p:nvSpPr>
        <p:spPr>
          <a:xfrm>
            <a:off x="840505" y="2950113"/>
            <a:ext cx="9146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One friend is left out of a trip to the cinema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One friend lies to another friend about where they were at the weekend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friend starts dating a person in the class they know their best friend likes.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6CA54-5AF8-4341-B67E-1C57A55522D5}"/>
              </a:ext>
            </a:extLst>
          </p:cNvPr>
          <p:cNvSpPr txBox="1"/>
          <p:nvPr/>
        </p:nvSpPr>
        <p:spPr>
          <a:xfrm>
            <a:off x="1002046" y="1860256"/>
            <a:ext cx="877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Create a piece of creative writing or a storyboard to highlight the challenges that can arise in friendships. For example: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AE83FE-16E5-4DB4-89A9-A0BB0A95848D}"/>
              </a:ext>
            </a:extLst>
          </p:cNvPr>
          <p:cNvSpPr/>
          <p:nvPr/>
        </p:nvSpPr>
        <p:spPr>
          <a:xfrm>
            <a:off x="1461242" y="5832856"/>
            <a:ext cx="8314525" cy="142797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996DE1-965D-487C-B852-81C7D2CD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35" y="5714242"/>
            <a:ext cx="705168" cy="6998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00C720-5CCE-4654-AF00-B88FD9435A58}"/>
              </a:ext>
            </a:extLst>
          </p:cNvPr>
          <p:cNvSpPr txBox="1"/>
          <p:nvPr/>
        </p:nvSpPr>
        <p:spPr>
          <a:xfrm>
            <a:off x="1820221" y="5878302"/>
            <a:ext cx="7955546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4"/>
              </a:rPr>
              <a:t>Doug Armstrong on healthy relationships</a:t>
            </a:r>
            <a:endParaRPr lang="en-GB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23300E-AFD9-40BA-80AC-31CDCB51E795}"/>
              </a:ext>
            </a:extLst>
          </p:cNvPr>
          <p:cNvSpPr txBox="1"/>
          <p:nvPr/>
        </p:nvSpPr>
        <p:spPr>
          <a:xfrm>
            <a:off x="2424450" y="4851458"/>
            <a:ext cx="727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Do not base this on your real-life experiences or anyone you know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7A7325-50D0-48B1-A24A-8BBAEA2A1A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32" y="4764718"/>
            <a:ext cx="606164" cy="5983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2FDDD6-3490-F748-8663-DB7C0F1876AA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F77F2F-9348-9742-A0F6-EED2E4E851AD}"/>
              </a:ext>
            </a:extLst>
          </p:cNvPr>
          <p:cNvSpPr txBox="1"/>
          <p:nvPr/>
        </p:nvSpPr>
        <p:spPr>
          <a:xfrm>
            <a:off x="-124690" y="957196"/>
            <a:ext cx="1081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WHEN THINGS GET TRICKY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D6D093-DD35-F443-9A15-4521E4FF4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0" y="447569"/>
            <a:ext cx="1007838" cy="10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8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E40BAB-0DAC-984F-A935-28F99154E7BA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9D4792-FB38-4E39-BADB-23E1D344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7" y="2785958"/>
            <a:ext cx="1007838" cy="10020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5D20A1-A0C0-4400-A13F-57665DAD55AC}"/>
              </a:ext>
            </a:extLst>
          </p:cNvPr>
          <p:cNvSpPr txBox="1"/>
          <p:nvPr/>
        </p:nvSpPr>
        <p:spPr>
          <a:xfrm>
            <a:off x="1341111" y="1932557"/>
            <a:ext cx="813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Swap your scenarios with another group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EB608D3-4853-4B6F-8668-5D3CCEC6D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76" y="447569"/>
            <a:ext cx="1001185" cy="10011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E1CAA74-9DD2-45A0-BAE3-FE97CF3F3C0E}"/>
              </a:ext>
            </a:extLst>
          </p:cNvPr>
          <p:cNvSpPr txBox="1"/>
          <p:nvPr/>
        </p:nvSpPr>
        <p:spPr>
          <a:xfrm>
            <a:off x="1627496" y="2680677"/>
            <a:ext cx="8364401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Create a flowchart: What happens next? </a:t>
            </a:r>
          </a:p>
          <a:p>
            <a:pPr>
              <a:lnSpc>
                <a:spcPct val="130000"/>
              </a:lnSpc>
            </a:pPr>
            <a:r>
              <a:rPr lang="en-GB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are the solutions?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A3EFDE-56AE-432D-86B0-EF7179422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588389"/>
              </p:ext>
            </p:extLst>
          </p:nvPr>
        </p:nvGraphicFramePr>
        <p:xfrm>
          <a:off x="3074463" y="3915982"/>
          <a:ext cx="4671267" cy="311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B6B45A0-1DB4-7840-905B-353C03A7C392}"/>
              </a:ext>
            </a:extLst>
          </p:cNvPr>
          <p:cNvSpPr txBox="1"/>
          <p:nvPr/>
        </p:nvSpPr>
        <p:spPr>
          <a:xfrm>
            <a:off x="-124690" y="957196"/>
            <a:ext cx="1081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WHEN THINGS GET TRICKY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B9FC9-AA9D-C44A-8E01-16BD8C73D470}"/>
              </a:ext>
            </a:extLst>
          </p:cNvPr>
          <p:cNvSpPr txBox="1"/>
          <p:nvPr/>
        </p:nvSpPr>
        <p:spPr>
          <a:xfrm>
            <a:off x="-3" y="168161"/>
            <a:ext cx="10691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95969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F4C6206-D9D8-4016-9BA1-55518A6F4932}"/>
              </a:ext>
            </a:extLst>
          </p:cNvPr>
          <p:cNvSpPr txBox="1"/>
          <p:nvPr/>
        </p:nvSpPr>
        <p:spPr>
          <a:xfrm>
            <a:off x="29913" y="1933454"/>
            <a:ext cx="1069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Add anything new you have thought about in the lesson.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FDBA0-E8E0-4C04-B7EB-C56E8064C7DB}"/>
              </a:ext>
            </a:extLst>
          </p:cNvPr>
          <p:cNvSpPr txBox="1"/>
          <p:nvPr/>
        </p:nvSpPr>
        <p:spPr>
          <a:xfrm>
            <a:off x="29913" y="6709432"/>
            <a:ext cx="1069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 another colour pen, add in ways to maintain healthy friendships.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BF058-9635-E34B-AC24-46665F0BEF0A}"/>
              </a:ext>
            </a:extLst>
          </p:cNvPr>
          <p:cNvSpPr/>
          <p:nvPr/>
        </p:nvSpPr>
        <p:spPr>
          <a:xfrm>
            <a:off x="-1" y="0"/>
            <a:ext cx="10691813" cy="17806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B474FD-6511-2640-B41E-2839484D7FE4}"/>
              </a:ext>
            </a:extLst>
          </p:cNvPr>
          <p:cNvSpPr txBox="1"/>
          <p:nvPr/>
        </p:nvSpPr>
        <p:spPr>
          <a:xfrm>
            <a:off x="-2" y="957196"/>
            <a:ext cx="10691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PLENARY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99E7B0-FE87-DA46-BBD4-267ADCFDD314}"/>
              </a:ext>
            </a:extLst>
          </p:cNvPr>
          <p:cNvSpPr txBox="1"/>
          <p:nvPr/>
        </p:nvSpPr>
        <p:spPr>
          <a:xfrm>
            <a:off x="-1" y="210365"/>
            <a:ext cx="10691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F15C3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POSITIVE RELATIONSHIPS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9A85ED4-A2E9-9B4F-B92E-6644754D1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0" y="447569"/>
            <a:ext cx="1007838" cy="10020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FC0252-CDEA-BA46-AAB7-0850E2B00A4C}"/>
              </a:ext>
            </a:extLst>
          </p:cNvPr>
          <p:cNvGrpSpPr/>
          <p:nvPr/>
        </p:nvGrpSpPr>
        <p:grpSpPr>
          <a:xfrm>
            <a:off x="3045901" y="2890830"/>
            <a:ext cx="4600008" cy="3384446"/>
            <a:chOff x="2245643" y="2774170"/>
            <a:chExt cx="6133344" cy="451259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9D0513-6388-F84E-B905-F8C86A0E1132}"/>
                </a:ext>
              </a:extLst>
            </p:cNvPr>
            <p:cNvSpPr/>
            <p:nvPr/>
          </p:nvSpPr>
          <p:spPr>
            <a:xfrm rot="2700000">
              <a:off x="3835691" y="4652307"/>
              <a:ext cx="3692227" cy="2618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479E42E-FC7E-6642-9CF8-B504FC1DA261}"/>
                </a:ext>
              </a:extLst>
            </p:cNvPr>
            <p:cNvSpPr/>
            <p:nvPr/>
          </p:nvSpPr>
          <p:spPr>
            <a:xfrm rot="8100000">
              <a:off x="3006142" y="4632529"/>
              <a:ext cx="3746363" cy="266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A5104AB-56AA-154D-BBF0-2EACD543FEC3}"/>
                </a:ext>
              </a:extLst>
            </p:cNvPr>
            <p:cNvSpPr/>
            <p:nvPr/>
          </p:nvSpPr>
          <p:spPr>
            <a:xfrm rot="5400000">
              <a:off x="3833656" y="4632478"/>
              <a:ext cx="2946162" cy="266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582F63-E35B-314C-8DBE-AE1C68FF613E}"/>
                </a:ext>
              </a:extLst>
            </p:cNvPr>
            <p:cNvSpPr/>
            <p:nvPr/>
          </p:nvSpPr>
          <p:spPr>
            <a:xfrm>
              <a:off x="2896031" y="4115214"/>
              <a:ext cx="4883717" cy="2345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99DD49C-8CA3-F646-9EA3-D9CA174584D2}"/>
                </a:ext>
              </a:extLst>
            </p:cNvPr>
            <p:cNvSpPr/>
            <p:nvPr/>
          </p:nvSpPr>
          <p:spPr>
            <a:xfrm>
              <a:off x="3880995" y="2774170"/>
              <a:ext cx="2851484" cy="2851484"/>
            </a:xfrm>
            <a:prstGeom prst="ellipse">
              <a:avLst/>
            </a:prstGeom>
            <a:solidFill>
              <a:srgbClr val="EA51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F017E4-2550-AE4D-BF23-40305ABFB575}"/>
                </a:ext>
              </a:extLst>
            </p:cNvPr>
            <p:cNvSpPr txBox="1"/>
            <p:nvPr/>
          </p:nvSpPr>
          <p:spPr>
            <a:xfrm>
              <a:off x="3946126" y="3379021"/>
              <a:ext cx="272122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Tips for making new friends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6E9ABB-4E59-9F4E-B7F0-E18DA42358A7}"/>
                </a:ext>
              </a:extLst>
            </p:cNvPr>
            <p:cNvSpPr/>
            <p:nvPr/>
          </p:nvSpPr>
          <p:spPr>
            <a:xfrm>
              <a:off x="2245643" y="3518753"/>
              <a:ext cx="1425742" cy="142574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15C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7AD1FC9-5B82-B34F-B54E-D3163D66448D}"/>
                </a:ext>
              </a:extLst>
            </p:cNvPr>
            <p:cNvSpPr/>
            <p:nvPr/>
          </p:nvSpPr>
          <p:spPr>
            <a:xfrm>
              <a:off x="6255786" y="5370453"/>
              <a:ext cx="1425742" cy="142574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15C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34BFB47-8D2B-E547-949C-B6717E3BD248}"/>
                </a:ext>
              </a:extLst>
            </p:cNvPr>
            <p:cNvSpPr/>
            <p:nvPr/>
          </p:nvSpPr>
          <p:spPr>
            <a:xfrm>
              <a:off x="4593866" y="5861022"/>
              <a:ext cx="1425742" cy="142574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15C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2158F78-44EA-0749-9ECF-70FDD7154E33}"/>
                </a:ext>
              </a:extLst>
            </p:cNvPr>
            <p:cNvSpPr/>
            <p:nvPr/>
          </p:nvSpPr>
          <p:spPr>
            <a:xfrm>
              <a:off x="6953245" y="3518753"/>
              <a:ext cx="1425742" cy="142574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15C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713E379-37D1-8645-8553-DD740A761BB1}"/>
                </a:ext>
              </a:extLst>
            </p:cNvPr>
            <p:cNvSpPr/>
            <p:nvPr/>
          </p:nvSpPr>
          <p:spPr>
            <a:xfrm>
              <a:off x="2858077" y="5342317"/>
              <a:ext cx="1425742" cy="142574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15C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3905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48A1FA"/>
      </a:accent6>
      <a:hlink>
        <a:srgbClr val="0070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D68EB4F4C724DBDD98B989C62A3FE" ma:contentTypeVersion="14" ma:contentTypeDescription="Create a new document." ma:contentTypeScope="" ma:versionID="f9380af5a49bf71607e515b7b5f0327e">
  <xsd:schema xmlns:xsd="http://www.w3.org/2001/XMLSchema" xmlns:xs="http://www.w3.org/2001/XMLSchema" xmlns:p="http://schemas.microsoft.com/office/2006/metadata/properties" xmlns:ns2="b442af94-27ec-4c12-9041-09447141ac56" xmlns:ns3="9b8f0eab-74d5-4d8d-87b8-270f2228a97d" targetNamespace="http://schemas.microsoft.com/office/2006/metadata/properties" ma:root="true" ma:fieldsID="a96778589ab4c4606631664b36ba4c9a" ns2:_="" ns3:_="">
    <xsd:import namespace="b442af94-27ec-4c12-9041-09447141ac56"/>
    <xsd:import namespace="9b8f0eab-74d5-4d8d-87b8-270f2228a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2af94-27ec-4c12-9041-09447141a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e8194ac-132f-443e-9640-f1f2e8c85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f0eab-74d5-4d8d-87b8-270f2228a9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8b3e3e-7341-4ab7-9c45-2b52028c349c}" ma:internalName="TaxCatchAll" ma:showField="CatchAllData" ma:web="9b8f0eab-74d5-4d8d-87b8-270f2228a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42af94-27ec-4c12-9041-09447141ac56">
      <Terms xmlns="http://schemas.microsoft.com/office/infopath/2007/PartnerControls"/>
    </lcf76f155ced4ddcb4097134ff3c332f>
    <TaxCatchAll xmlns="9b8f0eab-74d5-4d8d-87b8-270f2228a97d" xsi:nil="true"/>
  </documentManagement>
</p:properties>
</file>

<file path=customXml/itemProps1.xml><?xml version="1.0" encoding="utf-8"?>
<ds:datastoreItem xmlns:ds="http://schemas.openxmlformats.org/officeDocument/2006/customXml" ds:itemID="{9F098CD0-FA23-4340-9258-BEE3A19AF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2af94-27ec-4c12-9041-09447141ac56"/>
    <ds:schemaRef ds:uri="9b8f0eab-74d5-4d8d-87b8-270f2228a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707BF-3564-4D2A-B7CA-0067C0EF2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50E77-7C34-4F9F-960A-23A348D8FDF3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9b8f0eab-74d5-4d8d-87b8-270f2228a97d"/>
    <ds:schemaRef ds:uri="http://purl.org/dc/dcmitype/"/>
    <ds:schemaRef ds:uri="b442af94-27ec-4c12-9041-09447141ac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3778</TotalTime>
  <Words>958</Words>
  <Application>Microsoft Office PowerPoint</Application>
  <PresentationFormat>Custom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Light</vt:lpstr>
      <vt:lpstr>Lato</vt:lpstr>
      <vt:lpstr>Lato Medium</vt:lpstr>
      <vt:lpstr>Lato Black</vt:lpstr>
      <vt:lpstr>Arial</vt:lpstr>
      <vt:lpstr>Calibri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Katie Holland</cp:lastModifiedBy>
  <cp:revision>225</cp:revision>
  <dcterms:created xsi:type="dcterms:W3CDTF">2017-07-24T22:10:30Z</dcterms:created>
  <dcterms:modified xsi:type="dcterms:W3CDTF">2023-09-20T09:11:31Z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0x010100761D68EB4F4C724DBDD98B989C62A3FE</vt:lpwstr>
  </property>
  <property fmtid="{D5CDD505-2E9C-101B-9397-08002B2CF9AE}" pid="3" name="MediaServiceImageTags">
    <vt:lpwstr/>
  </property>
</Properties>
</file>