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4"/>
  </p:sldMasterIdLst>
  <p:notesMasterIdLst>
    <p:notesMasterId r:id="rId8"/>
  </p:notesMasterIdLst>
  <p:sldIdLst>
    <p:sldId id="256" r:id="rId5"/>
    <p:sldId id="267" r:id="rId6"/>
    <p:sldId id="257" r:id="rId7"/>
  </p:sldIdLst>
  <p:sldSz cx="9144000" cy="5143500" type="screen16x9"/>
  <p:notesSz cx="6858000" cy="9144000"/>
  <p:embeddedFontLst>
    <p:embeddedFont>
      <p:font typeface="Cinzel" panose="020B0604020202020204" charset="0"/>
      <p:regular r:id="rId9"/>
      <p:bold r:id="rId10"/>
    </p:embeddedFont>
    <p:embeddedFont>
      <p:font typeface="Helvetica Neue Light" panose="020B060402020202020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ris Clements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 snapToGrid="0">
      <p:cViewPr varScale="1">
        <p:scale>
          <a:sx n="22" d="100"/>
          <a:sy n="22" d="100"/>
        </p:scale>
        <p:origin x="304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font" Target="fonts/font4.fntdata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3.fntdata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font" Target="fonts/font2.fntdata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423b1414c3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423b1414c3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28922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2701ba32b5_0_3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2701ba32b5_0_3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gradFill>
          <a:gsLst>
            <a:gs pos="0">
              <a:srgbClr val="3177EE"/>
            </a:gs>
            <a:gs pos="100000">
              <a:srgbClr val="113D8A"/>
            </a:gs>
          </a:gsLst>
          <a:lin ang="5400012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2" r:id="rId3"/>
    <p:sldLayoutId id="2147483654" r:id="rId4"/>
    <p:sldLayoutId id="2147483655" r:id="rId5"/>
    <p:sldLayoutId id="2147483656" r:id="rId6"/>
    <p:sldLayoutId id="2147483657" r:id="rId7"/>
    <p:sldLayoutId id="2147483658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1077D2"/>
            </a:gs>
            <a:gs pos="100000">
              <a:srgbClr val="093153"/>
            </a:gs>
          </a:gsLst>
          <a:lin ang="5400012" scaled="0"/>
        </a:gra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 amt="25000"/>
          </a:blip>
          <a:stretch>
            <a:fillRect/>
          </a:stretch>
        </p:blipFill>
        <p:spPr>
          <a:xfrm>
            <a:off x="2324100" y="885825"/>
            <a:ext cx="4495800" cy="337185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25" y="-50"/>
            <a:ext cx="9144000" cy="8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rPr lang="en-GB" sz="3000" b="1" i="0" u="none" strike="noStrike" cap="none" dirty="0">
                <a:solidFill>
                  <a:srgbClr val="003366"/>
                </a:solidFill>
                <a:latin typeface="Cinzel"/>
                <a:ea typeface="Cinzel"/>
                <a:cs typeface="Cinzel"/>
                <a:sym typeface="Cinzel"/>
              </a:rPr>
              <a:t>Welcome</a:t>
            </a:r>
            <a:endParaRPr sz="3000" b="1" dirty="0">
              <a:solidFill>
                <a:srgbClr val="003366"/>
              </a:solidFill>
              <a:latin typeface="Cinzel"/>
              <a:ea typeface="Cinzel"/>
              <a:cs typeface="Cinzel"/>
              <a:sym typeface="Cinzel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25" y="1918650"/>
            <a:ext cx="9144000" cy="2246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rPr lang="en-GB" sz="4000" b="1" dirty="0">
                <a:solidFill>
                  <a:srgbClr val="FFFFFF"/>
                </a:solidFill>
                <a:latin typeface="Cinzel"/>
                <a:ea typeface="Cinzel"/>
                <a:cs typeface="Cinzel"/>
                <a:sym typeface="Cinzel"/>
              </a:rPr>
              <a:t>Oxfordshire Disability Cricket</a:t>
            </a:r>
            <a:endParaRPr sz="4000" b="1" dirty="0">
              <a:solidFill>
                <a:srgbClr val="FFFFFF"/>
              </a:solidFill>
              <a:latin typeface="Cinzel"/>
              <a:ea typeface="Cinzel"/>
              <a:cs typeface="Cinzel"/>
              <a:sym typeface="Cinze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endParaRPr lang="en-GB" sz="4000" b="1" dirty="0">
              <a:solidFill>
                <a:srgbClr val="FFFFFF"/>
              </a:solidFill>
              <a:latin typeface="Cinzel"/>
              <a:ea typeface="Cinzel"/>
              <a:cs typeface="Cinzel"/>
              <a:sym typeface="Cinze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rPr lang="en-GB" sz="4000" b="1" dirty="0">
                <a:solidFill>
                  <a:srgbClr val="FFFFFF"/>
                </a:solidFill>
                <a:latin typeface="Cinzel"/>
                <a:ea typeface="Cinzel"/>
                <a:cs typeface="Cinzel"/>
                <a:sym typeface="Cinzel"/>
              </a:rPr>
              <a:t>Ability in Disability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endParaRPr lang="en-GB" sz="4000" b="1" dirty="0">
              <a:solidFill>
                <a:srgbClr val="FFFFFF"/>
              </a:solidFill>
              <a:latin typeface="Cinzel"/>
              <a:ea typeface="Cinzel"/>
              <a:cs typeface="Cinzel"/>
              <a:sym typeface="Cinze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endParaRPr lang="en-GB" sz="4000" b="1" dirty="0">
              <a:solidFill>
                <a:srgbClr val="FFFFFF"/>
              </a:solidFill>
              <a:latin typeface="Cinzel"/>
              <a:ea typeface="Cinzel"/>
              <a:cs typeface="Cinzel"/>
              <a:sym typeface="Cinzel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0" y="4747500"/>
            <a:ext cx="91440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rgbClr val="3366CC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# Sport of Choice</a:t>
            </a:r>
            <a:endParaRPr sz="2000" dirty="0">
              <a:solidFill>
                <a:srgbClr val="3366CC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0"/>
          <p:cNvSpPr txBox="1"/>
          <p:nvPr/>
        </p:nvSpPr>
        <p:spPr>
          <a:xfrm>
            <a:off x="209562" y="1061350"/>
            <a:ext cx="8724875" cy="39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3600" b="1" dirty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Career with Disabilities CV</a:t>
            </a:r>
          </a:p>
          <a:p>
            <a: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GB" sz="2400" b="1" dirty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342900" lvl="0" indent="-3429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  Personal Profile - All about yourself.</a:t>
            </a:r>
          </a:p>
          <a:p>
            <a:pPr marL="342900" lvl="0" indent="-3429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400" b="1" dirty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571500" lvl="0" indent="-5715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Achievements - School, college, clubs.</a:t>
            </a:r>
          </a:p>
          <a:p>
            <a:pPr marL="571500" lvl="0" indent="-5715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400" b="1" dirty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571500" lvl="0" indent="-5715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Work, Play and Interests - Any jobs, cricket, rugby, swimming, performing arts, dance. </a:t>
            </a:r>
          </a:p>
          <a:p>
            <a:pPr marL="571500" lvl="0" indent="-5715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400" b="1" dirty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571500" lvl="0" indent="-5715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References – Teacher, coach, social worker.</a:t>
            </a:r>
          </a:p>
          <a:p>
            <a:pPr marL="571500" lvl="0" indent="-5715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400" b="1" dirty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571500" lvl="0" indent="-5715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400" b="1" dirty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GB" sz="3600" b="1" dirty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GB" sz="3600" b="1" dirty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GB" sz="3600" b="1" dirty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GB" sz="3600" b="1" dirty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GB" sz="3600" b="1" dirty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GB" sz="3600" b="1" dirty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GB" sz="3600" b="1" dirty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GB" sz="3600" b="1" dirty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GB" sz="3600" b="1" dirty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GB" sz="3600" b="1" dirty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GB" sz="3600" b="1" dirty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GB" sz="3600" b="1" dirty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GB" sz="3600" b="1" dirty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GB" sz="3600" b="1" dirty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GB" sz="3600" b="1" dirty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GB" sz="3600" b="1" dirty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GB" sz="3600" b="1" dirty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GB" sz="3600" b="1" dirty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GB" sz="3600" b="1" dirty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GB" sz="3600" b="1" dirty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GB" sz="3600" b="1" dirty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GB" sz="3600" b="1" dirty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GB" sz="3600" b="1" dirty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GB" sz="3600" b="1" dirty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GB" sz="3600" b="1" dirty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GB" sz="3600" b="1" dirty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126" name="Google Shape;126;p20"/>
          <p:cNvSpPr txBox="1"/>
          <p:nvPr/>
        </p:nvSpPr>
        <p:spPr>
          <a:xfrm>
            <a:off x="25" y="-50"/>
            <a:ext cx="9144000" cy="106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rPr lang="en-GB" sz="3000" b="1" dirty="0">
                <a:solidFill>
                  <a:schemeClr val="tx1"/>
                </a:solidFill>
                <a:latin typeface="Cinzel"/>
                <a:ea typeface="Cinzel"/>
                <a:cs typeface="Cinzel"/>
                <a:sym typeface="Cinzel"/>
              </a:rPr>
              <a:t>Oxfordshire Disability Cricket</a:t>
            </a:r>
            <a:endParaRPr sz="2000" b="1" dirty="0">
              <a:solidFill>
                <a:schemeClr val="tx1"/>
              </a:solidFill>
              <a:latin typeface="Cinzel"/>
              <a:ea typeface="Cinzel"/>
              <a:cs typeface="Cinzel"/>
              <a:sym typeface="Cinzel"/>
            </a:endParaRPr>
          </a:p>
        </p:txBody>
      </p:sp>
      <p:sp>
        <p:nvSpPr>
          <p:cNvPr id="129" name="Google Shape;129;p20"/>
          <p:cNvSpPr txBox="1"/>
          <p:nvPr/>
        </p:nvSpPr>
        <p:spPr>
          <a:xfrm>
            <a:off x="0" y="4747500"/>
            <a:ext cx="91440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rgbClr val="3366CC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# Sport of Choice</a:t>
            </a:r>
            <a:endParaRPr sz="2000" dirty="0">
              <a:solidFill>
                <a:srgbClr val="3366CC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pic>
        <p:nvPicPr>
          <p:cNvPr id="131" name="Google Shape;13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77967" y="151050"/>
            <a:ext cx="1213734" cy="910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3058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1077D2"/>
            </a:gs>
            <a:gs pos="100000">
              <a:srgbClr val="093153"/>
            </a:gs>
          </a:gsLst>
          <a:lin ang="5400012" scaled="0"/>
        </a:gra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/>
        </p:nvSpPr>
        <p:spPr>
          <a:xfrm>
            <a:off x="0" y="34150"/>
            <a:ext cx="9144000" cy="10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Font typeface="Arial"/>
              <a:buNone/>
            </a:pPr>
            <a:r>
              <a:rPr lang="en-GB" sz="3000" b="1" dirty="0">
                <a:solidFill>
                  <a:srgbClr val="003366"/>
                </a:solidFill>
                <a:latin typeface="Cinzel"/>
                <a:ea typeface="Cinzel"/>
                <a:cs typeface="Cinzel"/>
                <a:sym typeface="Cinzel"/>
              </a:rPr>
              <a:t>     Job Opportunities in Oxfordshire</a:t>
            </a:r>
          </a:p>
        </p:txBody>
      </p:sp>
      <p:sp>
        <p:nvSpPr>
          <p:cNvPr id="65" name="Google Shape;65;p14"/>
          <p:cNvSpPr txBox="1"/>
          <p:nvPr/>
        </p:nvSpPr>
        <p:spPr>
          <a:xfrm>
            <a:off x="0" y="4747500"/>
            <a:ext cx="91440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rgbClr val="3366CC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# Sport of Choice</a:t>
            </a:r>
            <a:endParaRPr sz="2000" dirty="0">
              <a:solidFill>
                <a:srgbClr val="3366CC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66" name="Google Shape;66;p14"/>
          <p:cNvSpPr txBox="1"/>
          <p:nvPr/>
        </p:nvSpPr>
        <p:spPr>
          <a:xfrm>
            <a:off x="1107183" y="1174911"/>
            <a:ext cx="2828260" cy="337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20650"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</a:pPr>
            <a:endParaRPr sz="1700" dirty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pic>
        <p:nvPicPr>
          <p:cNvPr id="67" name="Google Shape;6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77967" y="151050"/>
            <a:ext cx="1213734" cy="9103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66;p14">
            <a:extLst>
              <a:ext uri="{FF2B5EF4-FFF2-40B4-BE49-F238E27FC236}">
                <a16:creationId xmlns:a16="http://schemas.microsoft.com/office/drawing/2014/main" id="{B32D2E43-0A57-4D93-A053-B70A705867A0}"/>
              </a:ext>
            </a:extLst>
          </p:cNvPr>
          <p:cNvSpPr txBox="1"/>
          <p:nvPr/>
        </p:nvSpPr>
        <p:spPr>
          <a:xfrm>
            <a:off x="640689" y="794327"/>
            <a:ext cx="7396127" cy="3953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06400" lvl="0" indent="-28575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Arial" panose="020B0604020202020204" pitchFamily="34" charset="0"/>
              <a:buChar char="•"/>
            </a:pPr>
            <a:endParaRPr lang="en-GB" sz="1800" b="1" dirty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406400" lvl="0" indent="-28575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Oxfordshire Employment Service.</a:t>
            </a:r>
          </a:p>
          <a:p>
            <a:pPr marL="406400" lvl="0" indent="-28575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Arial" panose="020B0604020202020204" pitchFamily="34" charset="0"/>
              <a:buChar char="•"/>
            </a:pPr>
            <a:endParaRPr lang="en-GB" sz="1800" b="1" dirty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406400" lvl="0" indent="-28575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Oxfordshire Mind.</a:t>
            </a:r>
          </a:p>
          <a:p>
            <a:pPr marL="406400" lvl="0" indent="-28575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Arial" panose="020B0604020202020204" pitchFamily="34" charset="0"/>
              <a:buChar char="•"/>
            </a:pPr>
            <a:endParaRPr lang="en-GB" sz="2400" b="1" dirty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463550" lvl="0" indent="-3429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Aspire.</a:t>
            </a:r>
          </a:p>
          <a:p>
            <a:pPr marL="463550" lvl="0" indent="-3429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Arial" panose="020B0604020202020204" pitchFamily="34" charset="0"/>
              <a:buChar char="•"/>
            </a:pPr>
            <a:endParaRPr lang="en-GB" sz="2400" b="1" dirty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463550" lvl="0" indent="-3429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Diversity Jobs Group.</a:t>
            </a:r>
          </a:p>
          <a:p>
            <a:pPr marL="463550" lvl="0" indent="-3429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Arial" panose="020B0604020202020204" pitchFamily="34" charset="0"/>
              <a:buChar char="•"/>
            </a:pPr>
            <a:endParaRPr lang="en-GB" sz="2400" b="1" dirty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463550" lvl="0" indent="-3429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Yellow Submarine.</a:t>
            </a:r>
          </a:p>
          <a:p>
            <a:pPr marL="463550" lvl="0" indent="-3429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Arial" panose="020B0604020202020204" pitchFamily="34" charset="0"/>
              <a:buChar char="•"/>
            </a:pPr>
            <a:endParaRPr lang="en-GB" sz="2400" b="1" dirty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463550" lvl="0" indent="-3429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Oxfordshire Cricket – Sponsors &amp; Supporters.</a:t>
            </a:r>
          </a:p>
          <a:p>
            <a:pPr marL="463550" lvl="0" indent="-3429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Arial" panose="020B0604020202020204" pitchFamily="34" charset="0"/>
              <a:buChar char="•"/>
            </a:pPr>
            <a:endParaRPr lang="en-GB" sz="2400" b="1" dirty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1D68EB4F4C724DBDD98B989C62A3FE" ma:contentTypeVersion="14" ma:contentTypeDescription="Create a new document." ma:contentTypeScope="" ma:versionID="f9380af5a49bf71607e515b7b5f0327e">
  <xsd:schema xmlns:xsd="http://www.w3.org/2001/XMLSchema" xmlns:xs="http://www.w3.org/2001/XMLSchema" xmlns:p="http://schemas.microsoft.com/office/2006/metadata/properties" xmlns:ns2="b442af94-27ec-4c12-9041-09447141ac56" xmlns:ns3="9b8f0eab-74d5-4d8d-87b8-270f2228a97d" targetNamespace="http://schemas.microsoft.com/office/2006/metadata/properties" ma:root="true" ma:fieldsID="a96778589ab4c4606631664b36ba4c9a" ns2:_="" ns3:_="">
    <xsd:import namespace="b442af94-27ec-4c12-9041-09447141ac56"/>
    <xsd:import namespace="9b8f0eab-74d5-4d8d-87b8-270f2228a9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42af94-27ec-4c12-9041-09447141ac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e8194ac-132f-443e-9640-f1f2e8c85d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8f0eab-74d5-4d8d-87b8-270f2228a97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78b3e3e-7341-4ab7-9c45-2b52028c349c}" ma:internalName="TaxCatchAll" ma:showField="CatchAllData" ma:web="9b8f0eab-74d5-4d8d-87b8-270f2228a97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442af94-27ec-4c12-9041-09447141ac56">
      <Terms xmlns="http://schemas.microsoft.com/office/infopath/2007/PartnerControls"/>
    </lcf76f155ced4ddcb4097134ff3c332f>
    <TaxCatchAll xmlns="9b8f0eab-74d5-4d8d-87b8-270f2228a97d"/>
  </documentManagement>
</p:properties>
</file>

<file path=customXml/itemProps1.xml><?xml version="1.0" encoding="utf-8"?>
<ds:datastoreItem xmlns:ds="http://schemas.openxmlformats.org/officeDocument/2006/customXml" ds:itemID="{202E257E-D73B-4A2D-8BA3-DE8A6E5DF6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42af94-27ec-4c12-9041-09447141ac56"/>
    <ds:schemaRef ds:uri="9b8f0eab-74d5-4d8d-87b8-270f2228a9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7358027-447B-4ADC-8FA8-9EEC13C91BD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EF53FF2-483D-45A8-97D7-A7F19A1F9755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  <ds:schemaRef ds:uri="b442af94-27ec-4c12-9041-09447141ac56"/>
    <ds:schemaRef ds:uri="9b8f0eab-74d5-4d8d-87b8-270f2228a97d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99</Words>
  <Application>Microsoft Office PowerPoint</Application>
  <PresentationFormat>On-screen Show (16:9)</PresentationFormat>
  <Paragraphs>56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Cinzel</vt:lpstr>
      <vt:lpstr>Arial</vt:lpstr>
      <vt:lpstr>Helvetica Neue Light</vt:lpstr>
      <vt:lpstr>Simple Light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Giles</dc:creator>
  <cp:lastModifiedBy>Katie Holland</cp:lastModifiedBy>
  <cp:revision>28</cp:revision>
  <dcterms:modified xsi:type="dcterms:W3CDTF">2023-11-22T14:58:47Z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0x010100761D68EB4F4C724DBDD98B989C62A3FE</vt:lpwstr>
  </property>
</Properties>
</file>